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7"/>
  </p:notesMasterIdLst>
  <p:sldIdLst>
    <p:sldId id="258" r:id="rId2"/>
    <p:sldId id="267" r:id="rId3"/>
    <p:sldId id="265" r:id="rId4"/>
    <p:sldId id="285" r:id="rId5"/>
    <p:sldId id="286" r:id="rId6"/>
    <p:sldId id="292" r:id="rId7"/>
    <p:sldId id="291" r:id="rId8"/>
    <p:sldId id="284" r:id="rId9"/>
    <p:sldId id="280" r:id="rId10"/>
    <p:sldId id="289" r:id="rId11"/>
    <p:sldId id="290" r:id="rId12"/>
    <p:sldId id="282" r:id="rId13"/>
    <p:sldId id="283" r:id="rId14"/>
    <p:sldId id="287" r:id="rId15"/>
    <p:sldId id="276" r:id="rId1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7"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DCDCD"/>
    <a:srgbClr val="1F1A17"/>
    <a:srgbClr val="EEEEEE"/>
    <a:srgbClr val="7F0019"/>
    <a:srgbClr val="D7B0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67" autoAdjust="0"/>
    <p:restoredTop sz="87438" autoAdjust="0"/>
  </p:normalViewPr>
  <p:slideViewPr>
    <p:cSldViewPr snapToGrid="0" showGuides="1">
      <p:cViewPr varScale="1">
        <p:scale>
          <a:sx n="58" d="100"/>
          <a:sy n="58" d="100"/>
        </p:scale>
        <p:origin x="992" y="36"/>
      </p:cViewPr>
      <p:guideLst>
        <p:guide orient="horz" pos="2137"/>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AA190A1-35D6-4A11-A245-0219F2CBBBD0}"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zh-TW" altLang="en-US"/>
        </a:p>
      </dgm:t>
    </dgm:pt>
    <dgm:pt modelId="{68C8E3AE-DEE6-4A96-B621-1C2492AB77C8}">
      <dgm:prSet phldrT="[文字]">
        <dgm:style>
          <a:lnRef idx="2">
            <a:schemeClr val="dk1"/>
          </a:lnRef>
          <a:fillRef idx="1">
            <a:schemeClr val="lt1"/>
          </a:fillRef>
          <a:effectRef idx="0">
            <a:schemeClr val="dk1"/>
          </a:effectRef>
          <a:fontRef idx="minor">
            <a:schemeClr val="dk1"/>
          </a:fontRef>
        </dgm:style>
      </dgm:prSet>
      <dgm:spPr>
        <a:solidFill>
          <a:schemeClr val="bg1">
            <a:lumMod val="85000"/>
          </a:schemeClr>
        </a:solidFill>
        <a:ln>
          <a:noFill/>
        </a:ln>
        <a:effectLst>
          <a:softEdge rad="63500"/>
        </a:effectLst>
      </dgm:spPr>
      <dgm:t>
        <a:bodyPr/>
        <a:lstStyle/>
        <a:p>
          <a:r>
            <a:rPr lang="en-US" altLang="zh-TW" b="1" dirty="0" err="1">
              <a:solidFill>
                <a:schemeClr val="tx1">
                  <a:lumMod val="85000"/>
                  <a:lumOff val="15000"/>
                </a:schemeClr>
              </a:solidFill>
              <a:latin typeface="造字工房悦黑（非商用）纤细体" pitchFamily="50" charset="-122"/>
              <a:ea typeface="造字工房悦黑（非商用）纤细体" pitchFamily="50" charset="-122"/>
            </a:rPr>
            <a:t>Dearfurkid</a:t>
          </a:r>
          <a:endParaRPr lang="zh-TW" altLang="en-US" dirty="0"/>
        </a:p>
      </dgm:t>
    </dgm:pt>
    <dgm:pt modelId="{BC02BBF5-5DE5-4E1E-B895-50B0BD4EEE1F}" type="parTrans" cxnId="{9FE4DEE8-8726-4891-8BC5-D325B92FB29F}">
      <dgm:prSet/>
      <dgm:spPr/>
      <dgm:t>
        <a:bodyPr/>
        <a:lstStyle/>
        <a:p>
          <a:endParaRPr lang="zh-TW" altLang="en-US"/>
        </a:p>
      </dgm:t>
    </dgm:pt>
    <dgm:pt modelId="{74C316ED-7819-4CF6-9BB1-1EFA1416CC2E}" type="sibTrans" cxnId="{9FE4DEE8-8726-4891-8BC5-D325B92FB29F}">
      <dgm:prSet/>
      <dgm:spPr/>
      <dgm:t>
        <a:bodyPr/>
        <a:lstStyle/>
        <a:p>
          <a:endParaRPr lang="zh-TW" altLang="en-US"/>
        </a:p>
      </dgm:t>
    </dgm:pt>
    <dgm:pt modelId="{7231E87F-A285-4FAF-9A0D-A9C6BBC89531}" type="asst">
      <dgm:prSet phldrT="[文字]"/>
      <dgm:spPr>
        <a:solidFill>
          <a:schemeClr val="bg1">
            <a:lumMod val="85000"/>
          </a:schemeClr>
        </a:solidFill>
        <a:ln>
          <a:noFill/>
        </a:ln>
        <a:effectLst>
          <a:softEdge rad="63500"/>
        </a:effectLst>
      </dgm:spPr>
      <dgm:t>
        <a:bodyPr/>
        <a:lstStyle/>
        <a:p>
          <a:r>
            <a:rPr lang="zh-TW" altLang="en-US" b="1" dirty="0">
              <a:solidFill>
                <a:schemeClr val="tx1">
                  <a:lumMod val="85000"/>
                  <a:lumOff val="15000"/>
                </a:schemeClr>
              </a:solidFill>
              <a:latin typeface="造字工房悦黑（非商用）纤细体" pitchFamily="50" charset="-122"/>
              <a:ea typeface="造字工房悦黑（非商用）纤细体" pitchFamily="50" charset="-122"/>
            </a:rPr>
            <a:t>登入</a:t>
          </a:r>
          <a:endParaRPr lang="zh-TW" altLang="en-US" dirty="0"/>
        </a:p>
      </dgm:t>
    </dgm:pt>
    <dgm:pt modelId="{A1DB8384-0294-4C0E-9A71-D12B5C29F288}" type="parTrans" cxnId="{460AC68D-928F-42B5-8860-822B6CAE3111}">
      <dgm:prSet>
        <dgm:style>
          <a:lnRef idx="1">
            <a:schemeClr val="dk1"/>
          </a:lnRef>
          <a:fillRef idx="0">
            <a:schemeClr val="dk1"/>
          </a:fillRef>
          <a:effectRef idx="0">
            <a:schemeClr val="dk1"/>
          </a:effectRef>
          <a:fontRef idx="minor">
            <a:schemeClr val="tx1"/>
          </a:fontRef>
        </dgm:style>
      </dgm:prSet>
      <dgm:spPr/>
      <dgm:t>
        <a:bodyPr/>
        <a:lstStyle/>
        <a:p>
          <a:endParaRPr lang="zh-TW" altLang="en-US"/>
        </a:p>
      </dgm:t>
    </dgm:pt>
    <dgm:pt modelId="{389B2506-28EC-424E-ACA6-9D9D6198A6D4}" type="sibTrans" cxnId="{460AC68D-928F-42B5-8860-822B6CAE3111}">
      <dgm:prSet/>
      <dgm:spPr/>
      <dgm:t>
        <a:bodyPr/>
        <a:lstStyle/>
        <a:p>
          <a:endParaRPr lang="zh-TW" altLang="en-US"/>
        </a:p>
      </dgm:t>
    </dgm:pt>
    <dgm:pt modelId="{B711F233-4F8A-4E64-8E7F-CAE875403068}">
      <dgm:prSet phldrT="[文字]" custT="1"/>
      <dgm:spPr>
        <a:solidFill>
          <a:prstClr val="white">
            <a:lumMod val="85000"/>
          </a:prstClr>
        </a:solidFill>
        <a:ln w="12700" cap="flat" cmpd="sng" algn="ctr">
          <a:noFill/>
          <a:prstDash val="solid"/>
          <a:miter lim="800000"/>
        </a:ln>
        <a:effectLst>
          <a:softEdge rad="63500"/>
        </a:effectLst>
      </dgm:spPr>
      <dgm:t>
        <a:bodyPr spcFirstLastPara="0" vert="horz" wrap="square" lIns="15240" tIns="15240" rIns="15240" bIns="15240" numCol="1" spcCol="1270" anchor="ctr" anchorCtr="0"/>
        <a:lstStyle/>
        <a:p>
          <a:r>
            <a:rPr lang="zh-TW" altLang="en-US" sz="2400" b="1" kern="1200" dirty="0">
              <a:solidFill>
                <a:schemeClr val="tx1">
                  <a:lumMod val="85000"/>
                  <a:lumOff val="15000"/>
                </a:schemeClr>
              </a:solidFill>
              <a:latin typeface="造字工房悦黑（非商用）纤细体" pitchFamily="50" charset="-122"/>
              <a:ea typeface="造字工房悦黑（非商用）纤细体" pitchFamily="50" charset="-122"/>
            </a:rPr>
            <a:t>個人</a:t>
          </a:r>
          <a:r>
            <a:rPr lang="zh-TW" altLang="en-US" sz="2400" b="1" kern="1200" dirty="0">
              <a:solidFill>
                <a:prstClr val="black">
                  <a:lumMod val="85000"/>
                  <a:lumOff val="15000"/>
                </a:prstClr>
              </a:solidFill>
              <a:latin typeface="造字工房悦黑（非商用）纤细体" pitchFamily="50" charset="-122"/>
              <a:ea typeface="造字工房悦黑（非商用）纤细体" pitchFamily="50" charset="-122"/>
              <a:cs typeface="+mn-cs"/>
            </a:rPr>
            <a:t>資訊</a:t>
          </a:r>
        </a:p>
      </dgm:t>
    </dgm:pt>
    <dgm:pt modelId="{6E63A5E2-47A6-445C-8123-31B795A80056}" type="parTrans" cxnId="{8407589E-7109-4D42-9DB2-1E2549E8D93E}">
      <dgm:prSet>
        <dgm:style>
          <a:lnRef idx="1">
            <a:schemeClr val="dk1"/>
          </a:lnRef>
          <a:fillRef idx="0">
            <a:schemeClr val="dk1"/>
          </a:fillRef>
          <a:effectRef idx="0">
            <a:schemeClr val="dk1"/>
          </a:effectRef>
          <a:fontRef idx="minor">
            <a:schemeClr val="tx1"/>
          </a:fontRef>
        </dgm:style>
      </dgm:prSet>
      <dgm:spPr/>
      <dgm:t>
        <a:bodyPr/>
        <a:lstStyle/>
        <a:p>
          <a:endParaRPr lang="zh-TW" altLang="en-US"/>
        </a:p>
      </dgm:t>
    </dgm:pt>
    <dgm:pt modelId="{1ECE3DD4-F56D-4C00-B20B-F3D27AE534BB}" type="sibTrans" cxnId="{8407589E-7109-4D42-9DB2-1E2549E8D93E}">
      <dgm:prSet/>
      <dgm:spPr/>
      <dgm:t>
        <a:bodyPr/>
        <a:lstStyle/>
        <a:p>
          <a:endParaRPr lang="zh-TW" altLang="en-US"/>
        </a:p>
      </dgm:t>
    </dgm:pt>
    <dgm:pt modelId="{231EE91D-FF52-482D-B341-A16DD5A603BC}">
      <dgm:prSet phldrT="[文字]" custT="1"/>
      <dgm:spPr>
        <a:solidFill>
          <a:prstClr val="white">
            <a:lumMod val="85000"/>
          </a:prstClr>
        </a:solidFill>
        <a:ln w="12700" cap="flat" cmpd="sng" algn="ctr">
          <a:noFill/>
          <a:prstDash val="solid"/>
          <a:miter lim="800000"/>
        </a:ln>
        <a:effectLst>
          <a:softEdge rad="63500"/>
        </a:effectLst>
      </dgm:spPr>
      <dgm:t>
        <a:bodyPr spcFirstLastPara="0" vert="horz" wrap="square" lIns="15240" tIns="15240" rIns="15240" bIns="15240" numCol="1" spcCol="1270" anchor="ctr" anchorCtr="0"/>
        <a:lstStyle/>
        <a:p>
          <a:pPr marL="0" lvl="0" indent="0" algn="ctr" defTabSz="1066800">
            <a:lnSpc>
              <a:spcPct val="90000"/>
            </a:lnSpc>
            <a:spcBef>
              <a:spcPct val="0"/>
            </a:spcBef>
            <a:spcAft>
              <a:spcPct val="35000"/>
            </a:spcAft>
            <a:buNone/>
          </a:pPr>
          <a:r>
            <a:rPr lang="zh-TW" altLang="en-US" sz="2400" b="1" kern="1200" dirty="0">
              <a:solidFill>
                <a:prstClr val="black">
                  <a:lumMod val="85000"/>
                  <a:lumOff val="15000"/>
                </a:prstClr>
              </a:solidFill>
              <a:latin typeface="造字工房悦黑（非商用）纤细体" pitchFamily="50" charset="-122"/>
              <a:ea typeface="造字工房悦黑（非商用）纤细体" pitchFamily="50" charset="-122"/>
              <a:cs typeface="+mn-cs"/>
            </a:rPr>
            <a:t>日常生活</a:t>
          </a:r>
        </a:p>
      </dgm:t>
    </dgm:pt>
    <dgm:pt modelId="{5AC5E3F1-8DAE-4946-82A8-7E59DD010286}" type="parTrans" cxnId="{D0A73C86-6B31-4429-A1C6-85D44AB563B1}">
      <dgm:prSet>
        <dgm:style>
          <a:lnRef idx="1">
            <a:schemeClr val="dk1"/>
          </a:lnRef>
          <a:fillRef idx="0">
            <a:schemeClr val="dk1"/>
          </a:fillRef>
          <a:effectRef idx="0">
            <a:schemeClr val="dk1"/>
          </a:effectRef>
          <a:fontRef idx="minor">
            <a:schemeClr val="tx1"/>
          </a:fontRef>
        </dgm:style>
      </dgm:prSet>
      <dgm:spPr/>
      <dgm:t>
        <a:bodyPr/>
        <a:lstStyle/>
        <a:p>
          <a:endParaRPr lang="zh-TW" altLang="en-US"/>
        </a:p>
      </dgm:t>
    </dgm:pt>
    <dgm:pt modelId="{5C985E6C-31A5-4077-A449-82658EDC9180}" type="sibTrans" cxnId="{D0A73C86-6B31-4429-A1C6-85D44AB563B1}">
      <dgm:prSet/>
      <dgm:spPr/>
      <dgm:t>
        <a:bodyPr/>
        <a:lstStyle/>
        <a:p>
          <a:endParaRPr lang="zh-TW" altLang="en-US"/>
        </a:p>
      </dgm:t>
    </dgm:pt>
    <dgm:pt modelId="{0D0C36EA-FDD1-4F5E-8FB0-97BA130C0CFA}">
      <dgm:prSet phldrT="[文字]" custT="1"/>
      <dgm:spPr>
        <a:solidFill>
          <a:prstClr val="white">
            <a:lumMod val="85000"/>
          </a:prstClr>
        </a:solidFill>
        <a:ln w="12700" cap="flat" cmpd="sng" algn="ctr">
          <a:noFill/>
          <a:prstDash val="solid"/>
          <a:miter lim="800000"/>
        </a:ln>
        <a:effectLst>
          <a:softEdge rad="63500"/>
        </a:effectLst>
      </dgm:spPr>
      <dgm:t>
        <a:bodyPr spcFirstLastPara="0" vert="horz" wrap="square" lIns="15240" tIns="15240" rIns="15240" bIns="15240" numCol="1" spcCol="1270" anchor="ctr" anchorCtr="0"/>
        <a:lstStyle/>
        <a:p>
          <a:r>
            <a:rPr lang="zh-TW" altLang="en-US" sz="2400" b="1" kern="1200" dirty="0">
              <a:solidFill>
                <a:prstClr val="black">
                  <a:lumMod val="85000"/>
                  <a:lumOff val="15000"/>
                </a:prstClr>
              </a:solidFill>
              <a:latin typeface="造字工房悦黑（非商用）纤细体" pitchFamily="50" charset="-122"/>
              <a:ea typeface="造字工房悦黑（非商用）纤细体" pitchFamily="50" charset="-122"/>
              <a:cs typeface="+mn-cs"/>
            </a:rPr>
            <a:t>寵物</a:t>
          </a:r>
          <a:r>
            <a:rPr lang="zh-TW" altLang="en-US" sz="2400" b="1" kern="1200" dirty="0">
              <a:solidFill>
                <a:schemeClr val="tx1">
                  <a:lumMod val="85000"/>
                  <a:lumOff val="15000"/>
                </a:schemeClr>
              </a:solidFill>
              <a:latin typeface="造字工房悦黑（非商用）纤细体" pitchFamily="50" charset="-122"/>
              <a:ea typeface="造字工房悦黑（非商用）纤细体" pitchFamily="50" charset="-122"/>
            </a:rPr>
            <a:t>醫院</a:t>
          </a:r>
          <a:endParaRPr lang="zh-TW" altLang="en-US" sz="2400" kern="1200" dirty="0"/>
        </a:p>
      </dgm:t>
    </dgm:pt>
    <dgm:pt modelId="{DD590835-33E7-4320-8452-01F77E5D4B35}" type="parTrans" cxnId="{1CA1EC88-7B58-43D7-8480-DB5253B4C730}">
      <dgm:prSet>
        <dgm:style>
          <a:lnRef idx="1">
            <a:schemeClr val="dk1"/>
          </a:lnRef>
          <a:fillRef idx="0">
            <a:schemeClr val="dk1"/>
          </a:fillRef>
          <a:effectRef idx="0">
            <a:schemeClr val="dk1"/>
          </a:effectRef>
          <a:fontRef idx="minor">
            <a:schemeClr val="tx1"/>
          </a:fontRef>
        </dgm:style>
      </dgm:prSet>
      <dgm:spPr/>
      <dgm:t>
        <a:bodyPr/>
        <a:lstStyle/>
        <a:p>
          <a:endParaRPr lang="zh-TW" altLang="en-US"/>
        </a:p>
      </dgm:t>
    </dgm:pt>
    <dgm:pt modelId="{F6E064AF-52F1-494C-A545-E48846ECCE03}" type="sibTrans" cxnId="{1CA1EC88-7B58-43D7-8480-DB5253B4C730}">
      <dgm:prSet/>
      <dgm:spPr/>
      <dgm:t>
        <a:bodyPr/>
        <a:lstStyle/>
        <a:p>
          <a:endParaRPr lang="zh-TW" altLang="en-US"/>
        </a:p>
      </dgm:t>
    </dgm:pt>
    <dgm:pt modelId="{4E8F35B1-6897-45E5-ADA5-9CF82685AAD3}">
      <dgm:prSet phldrT="[文字]" custT="1"/>
      <dgm:spPr>
        <a:solidFill>
          <a:prstClr val="white">
            <a:lumMod val="85000"/>
          </a:prstClr>
        </a:solidFill>
        <a:ln w="12700" cap="flat" cmpd="sng" algn="ctr">
          <a:noFill/>
          <a:prstDash val="solid"/>
          <a:miter lim="800000"/>
        </a:ln>
        <a:effectLst>
          <a:softEdge rad="63500"/>
        </a:effectLst>
      </dgm:spPr>
      <dgm:t>
        <a:bodyPr spcFirstLastPara="0" vert="horz" wrap="square" lIns="15240" tIns="15240" rIns="15240" bIns="15240" numCol="1" spcCol="1270" anchor="ctr" anchorCtr="0"/>
        <a:lstStyle/>
        <a:p>
          <a:pPr marL="0" lvl="0" indent="0" algn="ctr" defTabSz="1066800">
            <a:lnSpc>
              <a:spcPct val="90000"/>
            </a:lnSpc>
            <a:spcBef>
              <a:spcPct val="0"/>
            </a:spcBef>
            <a:spcAft>
              <a:spcPct val="35000"/>
            </a:spcAft>
            <a:buNone/>
          </a:pPr>
          <a:r>
            <a:rPr lang="zh-TW" altLang="en-US" sz="2400" b="1" kern="1200" dirty="0">
              <a:solidFill>
                <a:prstClr val="black">
                  <a:lumMod val="85000"/>
                  <a:lumOff val="15000"/>
                </a:prstClr>
              </a:solidFill>
              <a:latin typeface="造字工房悦黑（非商用）纤细体" pitchFamily="50" charset="-122"/>
              <a:ea typeface="造字工房悦黑（非商用）纤细体" pitchFamily="50" charset="-122"/>
              <a:cs typeface="+mn-cs"/>
            </a:rPr>
            <a:t>寵物商城</a:t>
          </a:r>
        </a:p>
      </dgm:t>
    </dgm:pt>
    <dgm:pt modelId="{68A1EF03-7046-484C-982F-ED1177F1880D}" type="parTrans" cxnId="{221237FA-A034-45A0-B705-F1E7DAC417C2}">
      <dgm:prSet>
        <dgm:style>
          <a:lnRef idx="1">
            <a:schemeClr val="dk1"/>
          </a:lnRef>
          <a:fillRef idx="0">
            <a:schemeClr val="dk1"/>
          </a:fillRef>
          <a:effectRef idx="0">
            <a:schemeClr val="dk1"/>
          </a:effectRef>
          <a:fontRef idx="minor">
            <a:schemeClr val="tx1"/>
          </a:fontRef>
        </dgm:style>
      </dgm:prSet>
      <dgm:spPr/>
      <dgm:t>
        <a:bodyPr/>
        <a:lstStyle/>
        <a:p>
          <a:endParaRPr lang="zh-TW" altLang="en-US"/>
        </a:p>
      </dgm:t>
    </dgm:pt>
    <dgm:pt modelId="{621D6FD2-7F57-4F7E-8D9D-7BB775164A61}" type="sibTrans" cxnId="{221237FA-A034-45A0-B705-F1E7DAC417C2}">
      <dgm:prSet/>
      <dgm:spPr/>
      <dgm:t>
        <a:bodyPr/>
        <a:lstStyle/>
        <a:p>
          <a:endParaRPr lang="zh-TW" altLang="en-US"/>
        </a:p>
      </dgm:t>
    </dgm:pt>
    <dgm:pt modelId="{C432E93D-4CED-4383-ADAD-8481600EA464}" type="pres">
      <dgm:prSet presAssocID="{FAA190A1-35D6-4A11-A245-0219F2CBBBD0}" presName="hierChild1" presStyleCnt="0">
        <dgm:presLayoutVars>
          <dgm:orgChart val="1"/>
          <dgm:chPref val="1"/>
          <dgm:dir/>
          <dgm:animOne val="branch"/>
          <dgm:animLvl val="lvl"/>
          <dgm:resizeHandles/>
        </dgm:presLayoutVars>
      </dgm:prSet>
      <dgm:spPr/>
      <dgm:t>
        <a:bodyPr/>
        <a:lstStyle/>
        <a:p>
          <a:endParaRPr lang="zh-TW" altLang="en-US"/>
        </a:p>
      </dgm:t>
    </dgm:pt>
    <dgm:pt modelId="{76F40C16-C3CD-4F93-9ED5-64ED59E701F0}" type="pres">
      <dgm:prSet presAssocID="{68C8E3AE-DEE6-4A96-B621-1C2492AB77C8}" presName="hierRoot1" presStyleCnt="0">
        <dgm:presLayoutVars>
          <dgm:hierBranch val="init"/>
        </dgm:presLayoutVars>
      </dgm:prSet>
      <dgm:spPr/>
    </dgm:pt>
    <dgm:pt modelId="{79CC57F0-0DC5-45DA-99AD-B92CA92420CC}" type="pres">
      <dgm:prSet presAssocID="{68C8E3AE-DEE6-4A96-B621-1C2492AB77C8}" presName="rootComposite1" presStyleCnt="0"/>
      <dgm:spPr/>
    </dgm:pt>
    <dgm:pt modelId="{0D7E6A01-3B1F-435A-9346-18163C4868FC}" type="pres">
      <dgm:prSet presAssocID="{68C8E3AE-DEE6-4A96-B621-1C2492AB77C8}" presName="rootText1" presStyleLbl="node0" presStyleIdx="0" presStyleCnt="1">
        <dgm:presLayoutVars>
          <dgm:chPref val="3"/>
        </dgm:presLayoutVars>
      </dgm:prSet>
      <dgm:spPr/>
      <dgm:t>
        <a:bodyPr/>
        <a:lstStyle/>
        <a:p>
          <a:endParaRPr lang="zh-TW" altLang="en-US"/>
        </a:p>
      </dgm:t>
    </dgm:pt>
    <dgm:pt modelId="{78490D53-6CB4-42BC-BC89-525EB9A81A6C}" type="pres">
      <dgm:prSet presAssocID="{68C8E3AE-DEE6-4A96-B621-1C2492AB77C8}" presName="rootConnector1" presStyleLbl="node1" presStyleIdx="0" presStyleCnt="0"/>
      <dgm:spPr/>
      <dgm:t>
        <a:bodyPr/>
        <a:lstStyle/>
        <a:p>
          <a:endParaRPr lang="zh-TW" altLang="en-US"/>
        </a:p>
      </dgm:t>
    </dgm:pt>
    <dgm:pt modelId="{40800490-4B25-4F26-9435-953A42E7C249}" type="pres">
      <dgm:prSet presAssocID="{68C8E3AE-DEE6-4A96-B621-1C2492AB77C8}" presName="hierChild2" presStyleCnt="0"/>
      <dgm:spPr/>
    </dgm:pt>
    <dgm:pt modelId="{5E29CC1B-5D84-4B44-A696-E037865FD934}" type="pres">
      <dgm:prSet presAssocID="{6E63A5E2-47A6-445C-8123-31B795A80056}" presName="Name37" presStyleLbl="parChTrans1D2" presStyleIdx="0" presStyleCnt="5"/>
      <dgm:spPr/>
      <dgm:t>
        <a:bodyPr/>
        <a:lstStyle/>
        <a:p>
          <a:endParaRPr lang="zh-TW" altLang="en-US"/>
        </a:p>
      </dgm:t>
    </dgm:pt>
    <dgm:pt modelId="{90BF558B-4D18-4B73-A475-883FB0822EA7}" type="pres">
      <dgm:prSet presAssocID="{B711F233-4F8A-4E64-8E7F-CAE875403068}" presName="hierRoot2" presStyleCnt="0">
        <dgm:presLayoutVars>
          <dgm:hierBranch val="init"/>
        </dgm:presLayoutVars>
      </dgm:prSet>
      <dgm:spPr/>
    </dgm:pt>
    <dgm:pt modelId="{8F43C93C-5918-4F2E-9748-9878F9CBA9B2}" type="pres">
      <dgm:prSet presAssocID="{B711F233-4F8A-4E64-8E7F-CAE875403068}" presName="rootComposite" presStyleCnt="0"/>
      <dgm:spPr/>
    </dgm:pt>
    <dgm:pt modelId="{4A349C9E-AAE6-4D0D-A709-A0255D7DED74}" type="pres">
      <dgm:prSet presAssocID="{B711F233-4F8A-4E64-8E7F-CAE875403068}" presName="rootText" presStyleLbl="node2" presStyleIdx="0" presStyleCnt="4">
        <dgm:presLayoutVars>
          <dgm:chPref val="3"/>
        </dgm:presLayoutVars>
      </dgm:prSet>
      <dgm:spPr>
        <a:xfrm>
          <a:off x="4204" y="3516031"/>
          <a:ext cx="1753691" cy="876845"/>
        </a:xfrm>
        <a:prstGeom prst="rect">
          <a:avLst/>
        </a:prstGeom>
      </dgm:spPr>
      <dgm:t>
        <a:bodyPr/>
        <a:lstStyle/>
        <a:p>
          <a:endParaRPr lang="zh-TW" altLang="en-US"/>
        </a:p>
      </dgm:t>
    </dgm:pt>
    <dgm:pt modelId="{FBA5B938-2CAD-455F-9870-C6DF99BF30C0}" type="pres">
      <dgm:prSet presAssocID="{B711F233-4F8A-4E64-8E7F-CAE875403068}" presName="rootConnector" presStyleLbl="node2" presStyleIdx="0" presStyleCnt="4"/>
      <dgm:spPr/>
      <dgm:t>
        <a:bodyPr/>
        <a:lstStyle/>
        <a:p>
          <a:endParaRPr lang="zh-TW" altLang="en-US"/>
        </a:p>
      </dgm:t>
    </dgm:pt>
    <dgm:pt modelId="{833859BE-6B1F-4BD8-AE45-5646DC8F8992}" type="pres">
      <dgm:prSet presAssocID="{B711F233-4F8A-4E64-8E7F-CAE875403068}" presName="hierChild4" presStyleCnt="0"/>
      <dgm:spPr/>
    </dgm:pt>
    <dgm:pt modelId="{3C732112-A76F-44A0-B5D6-E9072B50371B}" type="pres">
      <dgm:prSet presAssocID="{B711F233-4F8A-4E64-8E7F-CAE875403068}" presName="hierChild5" presStyleCnt="0"/>
      <dgm:spPr/>
    </dgm:pt>
    <dgm:pt modelId="{0DCBCF29-0B43-4E28-94C5-0107A9D15191}" type="pres">
      <dgm:prSet presAssocID="{5AC5E3F1-8DAE-4946-82A8-7E59DD010286}" presName="Name37" presStyleLbl="parChTrans1D2" presStyleIdx="1" presStyleCnt="5"/>
      <dgm:spPr/>
      <dgm:t>
        <a:bodyPr/>
        <a:lstStyle/>
        <a:p>
          <a:endParaRPr lang="zh-TW" altLang="en-US"/>
        </a:p>
      </dgm:t>
    </dgm:pt>
    <dgm:pt modelId="{B0BC3C0D-6FB7-49FB-BE8B-13B109611A29}" type="pres">
      <dgm:prSet presAssocID="{231EE91D-FF52-482D-B341-A16DD5A603BC}" presName="hierRoot2" presStyleCnt="0">
        <dgm:presLayoutVars>
          <dgm:hierBranch val="init"/>
        </dgm:presLayoutVars>
      </dgm:prSet>
      <dgm:spPr/>
    </dgm:pt>
    <dgm:pt modelId="{B13959C7-2D0E-42F7-A57E-BBD9040822F1}" type="pres">
      <dgm:prSet presAssocID="{231EE91D-FF52-482D-B341-A16DD5A603BC}" presName="rootComposite" presStyleCnt="0"/>
      <dgm:spPr/>
    </dgm:pt>
    <dgm:pt modelId="{D6F341B5-7458-44B4-BAAE-F977F38F5F55}" type="pres">
      <dgm:prSet presAssocID="{231EE91D-FF52-482D-B341-A16DD5A603BC}" presName="rootText" presStyleLbl="node2" presStyleIdx="1" presStyleCnt="4">
        <dgm:presLayoutVars>
          <dgm:chPref val="3"/>
        </dgm:presLayoutVars>
      </dgm:prSet>
      <dgm:spPr>
        <a:xfrm>
          <a:off x="2126170" y="3516031"/>
          <a:ext cx="1753691" cy="876845"/>
        </a:xfrm>
        <a:prstGeom prst="rect">
          <a:avLst/>
        </a:prstGeom>
      </dgm:spPr>
      <dgm:t>
        <a:bodyPr/>
        <a:lstStyle/>
        <a:p>
          <a:endParaRPr lang="zh-TW" altLang="en-US"/>
        </a:p>
      </dgm:t>
    </dgm:pt>
    <dgm:pt modelId="{D40BF633-353B-4046-9C98-EE2EEBC8CD3B}" type="pres">
      <dgm:prSet presAssocID="{231EE91D-FF52-482D-B341-A16DD5A603BC}" presName="rootConnector" presStyleLbl="node2" presStyleIdx="1" presStyleCnt="4"/>
      <dgm:spPr/>
      <dgm:t>
        <a:bodyPr/>
        <a:lstStyle/>
        <a:p>
          <a:endParaRPr lang="zh-TW" altLang="en-US"/>
        </a:p>
      </dgm:t>
    </dgm:pt>
    <dgm:pt modelId="{99F856F4-84B8-4BF8-982E-759485E30EF0}" type="pres">
      <dgm:prSet presAssocID="{231EE91D-FF52-482D-B341-A16DD5A603BC}" presName="hierChild4" presStyleCnt="0"/>
      <dgm:spPr/>
    </dgm:pt>
    <dgm:pt modelId="{469FA98A-E9B0-4FD3-B29B-F5D5EB32D7A8}" type="pres">
      <dgm:prSet presAssocID="{231EE91D-FF52-482D-B341-A16DD5A603BC}" presName="hierChild5" presStyleCnt="0"/>
      <dgm:spPr/>
    </dgm:pt>
    <dgm:pt modelId="{0E2D6BC9-F837-4024-99EA-CA6DDF12B32D}" type="pres">
      <dgm:prSet presAssocID="{68A1EF03-7046-484C-982F-ED1177F1880D}" presName="Name37" presStyleLbl="parChTrans1D2" presStyleIdx="2" presStyleCnt="5"/>
      <dgm:spPr/>
      <dgm:t>
        <a:bodyPr/>
        <a:lstStyle/>
        <a:p>
          <a:endParaRPr lang="zh-TW" altLang="en-US"/>
        </a:p>
      </dgm:t>
    </dgm:pt>
    <dgm:pt modelId="{1CC51C27-34FC-48C5-A359-4A5CCF0EA0D1}" type="pres">
      <dgm:prSet presAssocID="{4E8F35B1-6897-45E5-ADA5-9CF82685AAD3}" presName="hierRoot2" presStyleCnt="0">
        <dgm:presLayoutVars>
          <dgm:hierBranch val="init"/>
        </dgm:presLayoutVars>
      </dgm:prSet>
      <dgm:spPr/>
    </dgm:pt>
    <dgm:pt modelId="{60E0E9B6-905B-4F94-A709-BC33943E1968}" type="pres">
      <dgm:prSet presAssocID="{4E8F35B1-6897-45E5-ADA5-9CF82685AAD3}" presName="rootComposite" presStyleCnt="0"/>
      <dgm:spPr/>
    </dgm:pt>
    <dgm:pt modelId="{C18BE9CE-E319-49F2-AE62-662E7AA7E350}" type="pres">
      <dgm:prSet presAssocID="{4E8F35B1-6897-45E5-ADA5-9CF82685AAD3}" presName="rootText" presStyleLbl="node2" presStyleIdx="2" presStyleCnt="4">
        <dgm:presLayoutVars>
          <dgm:chPref val="3"/>
        </dgm:presLayoutVars>
      </dgm:prSet>
      <dgm:spPr>
        <a:xfrm>
          <a:off x="4248137" y="3516031"/>
          <a:ext cx="1753691" cy="876845"/>
        </a:xfrm>
        <a:prstGeom prst="rect">
          <a:avLst/>
        </a:prstGeom>
      </dgm:spPr>
      <dgm:t>
        <a:bodyPr/>
        <a:lstStyle/>
        <a:p>
          <a:endParaRPr lang="zh-TW" altLang="en-US"/>
        </a:p>
      </dgm:t>
    </dgm:pt>
    <dgm:pt modelId="{612BA897-68C7-4B2D-9CB3-6E28D39657F7}" type="pres">
      <dgm:prSet presAssocID="{4E8F35B1-6897-45E5-ADA5-9CF82685AAD3}" presName="rootConnector" presStyleLbl="node2" presStyleIdx="2" presStyleCnt="4"/>
      <dgm:spPr/>
      <dgm:t>
        <a:bodyPr/>
        <a:lstStyle/>
        <a:p>
          <a:endParaRPr lang="zh-TW" altLang="en-US"/>
        </a:p>
      </dgm:t>
    </dgm:pt>
    <dgm:pt modelId="{B581FDD7-2A67-43C7-821A-10D8DCE1BA28}" type="pres">
      <dgm:prSet presAssocID="{4E8F35B1-6897-45E5-ADA5-9CF82685AAD3}" presName="hierChild4" presStyleCnt="0"/>
      <dgm:spPr/>
    </dgm:pt>
    <dgm:pt modelId="{810F88B8-4147-4004-AB68-8B42D654DE36}" type="pres">
      <dgm:prSet presAssocID="{4E8F35B1-6897-45E5-ADA5-9CF82685AAD3}" presName="hierChild5" presStyleCnt="0"/>
      <dgm:spPr/>
    </dgm:pt>
    <dgm:pt modelId="{F2C4D5FB-6B51-4BF3-A81E-4A37C4D9D595}" type="pres">
      <dgm:prSet presAssocID="{DD590835-33E7-4320-8452-01F77E5D4B35}" presName="Name37" presStyleLbl="parChTrans1D2" presStyleIdx="3" presStyleCnt="5"/>
      <dgm:spPr/>
      <dgm:t>
        <a:bodyPr/>
        <a:lstStyle/>
        <a:p>
          <a:endParaRPr lang="zh-TW" altLang="en-US"/>
        </a:p>
      </dgm:t>
    </dgm:pt>
    <dgm:pt modelId="{E4106330-DA19-4857-BE43-2E77FFF4AB6C}" type="pres">
      <dgm:prSet presAssocID="{0D0C36EA-FDD1-4F5E-8FB0-97BA130C0CFA}" presName="hierRoot2" presStyleCnt="0">
        <dgm:presLayoutVars>
          <dgm:hierBranch val="init"/>
        </dgm:presLayoutVars>
      </dgm:prSet>
      <dgm:spPr/>
    </dgm:pt>
    <dgm:pt modelId="{1B9195FB-6274-4F09-9B19-1B01BCFDBAA6}" type="pres">
      <dgm:prSet presAssocID="{0D0C36EA-FDD1-4F5E-8FB0-97BA130C0CFA}" presName="rootComposite" presStyleCnt="0"/>
      <dgm:spPr/>
    </dgm:pt>
    <dgm:pt modelId="{5EC024A4-BF5C-41D7-9A15-151CDD3E99FF}" type="pres">
      <dgm:prSet presAssocID="{0D0C36EA-FDD1-4F5E-8FB0-97BA130C0CFA}" presName="rootText" presStyleLbl="node2" presStyleIdx="3" presStyleCnt="4">
        <dgm:presLayoutVars>
          <dgm:chPref val="3"/>
        </dgm:presLayoutVars>
      </dgm:prSet>
      <dgm:spPr>
        <a:xfrm>
          <a:off x="6370104" y="3516031"/>
          <a:ext cx="1753691" cy="876845"/>
        </a:xfrm>
        <a:prstGeom prst="rect">
          <a:avLst/>
        </a:prstGeom>
      </dgm:spPr>
      <dgm:t>
        <a:bodyPr/>
        <a:lstStyle/>
        <a:p>
          <a:endParaRPr lang="zh-TW" altLang="en-US"/>
        </a:p>
      </dgm:t>
    </dgm:pt>
    <dgm:pt modelId="{49ED7056-46BC-4991-9DD4-111E20062290}" type="pres">
      <dgm:prSet presAssocID="{0D0C36EA-FDD1-4F5E-8FB0-97BA130C0CFA}" presName="rootConnector" presStyleLbl="node2" presStyleIdx="3" presStyleCnt="4"/>
      <dgm:spPr/>
      <dgm:t>
        <a:bodyPr/>
        <a:lstStyle/>
        <a:p>
          <a:endParaRPr lang="zh-TW" altLang="en-US"/>
        </a:p>
      </dgm:t>
    </dgm:pt>
    <dgm:pt modelId="{7768ABD3-D6BB-4C3A-894B-D41F52C0E714}" type="pres">
      <dgm:prSet presAssocID="{0D0C36EA-FDD1-4F5E-8FB0-97BA130C0CFA}" presName="hierChild4" presStyleCnt="0"/>
      <dgm:spPr/>
    </dgm:pt>
    <dgm:pt modelId="{7E3773CC-28E6-4F27-B9EA-BC955F8EF8BE}" type="pres">
      <dgm:prSet presAssocID="{0D0C36EA-FDD1-4F5E-8FB0-97BA130C0CFA}" presName="hierChild5" presStyleCnt="0"/>
      <dgm:spPr/>
    </dgm:pt>
    <dgm:pt modelId="{0E35D0A2-53CE-4CC4-A09C-DB1D9A66E53E}" type="pres">
      <dgm:prSet presAssocID="{68C8E3AE-DEE6-4A96-B621-1C2492AB77C8}" presName="hierChild3" presStyleCnt="0"/>
      <dgm:spPr/>
    </dgm:pt>
    <dgm:pt modelId="{6DE16B42-F2E2-4FA1-A8B5-FEF146BE7D25}" type="pres">
      <dgm:prSet presAssocID="{A1DB8384-0294-4C0E-9A71-D12B5C29F288}" presName="Name111" presStyleLbl="parChTrans1D2" presStyleIdx="4" presStyleCnt="5"/>
      <dgm:spPr/>
      <dgm:t>
        <a:bodyPr/>
        <a:lstStyle/>
        <a:p>
          <a:endParaRPr lang="zh-TW" altLang="en-US"/>
        </a:p>
      </dgm:t>
    </dgm:pt>
    <dgm:pt modelId="{5049310C-2501-4262-91F8-F65A7E5117AF}" type="pres">
      <dgm:prSet presAssocID="{7231E87F-A285-4FAF-9A0D-A9C6BBC89531}" presName="hierRoot3" presStyleCnt="0">
        <dgm:presLayoutVars>
          <dgm:hierBranch val="init"/>
        </dgm:presLayoutVars>
      </dgm:prSet>
      <dgm:spPr/>
    </dgm:pt>
    <dgm:pt modelId="{46644088-30B7-42A5-859E-500227DDA122}" type="pres">
      <dgm:prSet presAssocID="{7231E87F-A285-4FAF-9A0D-A9C6BBC89531}" presName="rootComposite3" presStyleCnt="0"/>
      <dgm:spPr/>
    </dgm:pt>
    <dgm:pt modelId="{E728255B-F6B9-4CDF-9573-875555C873E3}" type="pres">
      <dgm:prSet presAssocID="{7231E87F-A285-4FAF-9A0D-A9C6BBC89531}" presName="rootText3" presStyleLbl="asst1" presStyleIdx="0" presStyleCnt="1">
        <dgm:presLayoutVars>
          <dgm:chPref val="3"/>
        </dgm:presLayoutVars>
      </dgm:prSet>
      <dgm:spPr/>
      <dgm:t>
        <a:bodyPr/>
        <a:lstStyle/>
        <a:p>
          <a:endParaRPr lang="zh-TW" altLang="en-US"/>
        </a:p>
      </dgm:t>
    </dgm:pt>
    <dgm:pt modelId="{C284FCBD-A1FD-44CD-8844-8205618AC761}" type="pres">
      <dgm:prSet presAssocID="{7231E87F-A285-4FAF-9A0D-A9C6BBC89531}" presName="rootConnector3" presStyleLbl="asst1" presStyleIdx="0" presStyleCnt="1"/>
      <dgm:spPr/>
      <dgm:t>
        <a:bodyPr/>
        <a:lstStyle/>
        <a:p>
          <a:endParaRPr lang="zh-TW" altLang="en-US"/>
        </a:p>
      </dgm:t>
    </dgm:pt>
    <dgm:pt modelId="{39564B3A-C1BA-4198-802A-67469CEA6065}" type="pres">
      <dgm:prSet presAssocID="{7231E87F-A285-4FAF-9A0D-A9C6BBC89531}" presName="hierChild6" presStyleCnt="0"/>
      <dgm:spPr/>
    </dgm:pt>
    <dgm:pt modelId="{A074E06B-45B6-438A-927F-93116FF9E19B}" type="pres">
      <dgm:prSet presAssocID="{7231E87F-A285-4FAF-9A0D-A9C6BBC89531}" presName="hierChild7" presStyleCnt="0"/>
      <dgm:spPr/>
    </dgm:pt>
  </dgm:ptLst>
  <dgm:cxnLst>
    <dgm:cxn modelId="{3A834C52-753F-4E8A-B9F3-F4513FBD3CD6}" type="presOf" srcId="{68C8E3AE-DEE6-4A96-B621-1C2492AB77C8}" destId="{0D7E6A01-3B1F-435A-9346-18163C4868FC}" srcOrd="0" destOrd="0" presId="urn:microsoft.com/office/officeart/2005/8/layout/orgChart1"/>
    <dgm:cxn modelId="{E88B9409-C49E-4B89-9576-91DDC7E74DF4}" type="presOf" srcId="{B711F233-4F8A-4E64-8E7F-CAE875403068}" destId="{FBA5B938-2CAD-455F-9870-C6DF99BF30C0}" srcOrd="1" destOrd="0" presId="urn:microsoft.com/office/officeart/2005/8/layout/orgChart1"/>
    <dgm:cxn modelId="{D0A73C86-6B31-4429-A1C6-85D44AB563B1}" srcId="{68C8E3AE-DEE6-4A96-B621-1C2492AB77C8}" destId="{231EE91D-FF52-482D-B341-A16DD5A603BC}" srcOrd="2" destOrd="0" parTransId="{5AC5E3F1-8DAE-4946-82A8-7E59DD010286}" sibTransId="{5C985E6C-31A5-4077-A449-82658EDC9180}"/>
    <dgm:cxn modelId="{9FE4DEE8-8726-4891-8BC5-D325B92FB29F}" srcId="{FAA190A1-35D6-4A11-A245-0219F2CBBBD0}" destId="{68C8E3AE-DEE6-4A96-B621-1C2492AB77C8}" srcOrd="0" destOrd="0" parTransId="{BC02BBF5-5DE5-4E1E-B895-50B0BD4EEE1F}" sibTransId="{74C316ED-7819-4CF6-9BB1-1EFA1416CC2E}"/>
    <dgm:cxn modelId="{11EFC7C5-14B4-4BCA-9FBC-153BE9694E75}" type="presOf" srcId="{0D0C36EA-FDD1-4F5E-8FB0-97BA130C0CFA}" destId="{49ED7056-46BC-4991-9DD4-111E20062290}" srcOrd="1" destOrd="0" presId="urn:microsoft.com/office/officeart/2005/8/layout/orgChart1"/>
    <dgm:cxn modelId="{02E7E09E-EC3C-4B40-82CE-0A227BD381CC}" type="presOf" srcId="{231EE91D-FF52-482D-B341-A16DD5A603BC}" destId="{D40BF633-353B-4046-9C98-EE2EEBC8CD3B}" srcOrd="1" destOrd="0" presId="urn:microsoft.com/office/officeart/2005/8/layout/orgChart1"/>
    <dgm:cxn modelId="{4889E7C7-EA57-458C-BB4B-514D95678307}" type="presOf" srcId="{DD590835-33E7-4320-8452-01F77E5D4B35}" destId="{F2C4D5FB-6B51-4BF3-A81E-4A37C4D9D595}" srcOrd="0" destOrd="0" presId="urn:microsoft.com/office/officeart/2005/8/layout/orgChart1"/>
    <dgm:cxn modelId="{221237FA-A034-45A0-B705-F1E7DAC417C2}" srcId="{68C8E3AE-DEE6-4A96-B621-1C2492AB77C8}" destId="{4E8F35B1-6897-45E5-ADA5-9CF82685AAD3}" srcOrd="3" destOrd="0" parTransId="{68A1EF03-7046-484C-982F-ED1177F1880D}" sibTransId="{621D6FD2-7F57-4F7E-8D9D-7BB775164A61}"/>
    <dgm:cxn modelId="{13162832-77FD-4B7C-9C8A-1F4866F90856}" type="presOf" srcId="{B711F233-4F8A-4E64-8E7F-CAE875403068}" destId="{4A349C9E-AAE6-4D0D-A709-A0255D7DED74}" srcOrd="0" destOrd="0" presId="urn:microsoft.com/office/officeart/2005/8/layout/orgChart1"/>
    <dgm:cxn modelId="{F445BCA6-EEBC-4927-9F2D-4609DE78DA63}" type="presOf" srcId="{68C8E3AE-DEE6-4A96-B621-1C2492AB77C8}" destId="{78490D53-6CB4-42BC-BC89-525EB9A81A6C}" srcOrd="1" destOrd="0" presId="urn:microsoft.com/office/officeart/2005/8/layout/orgChart1"/>
    <dgm:cxn modelId="{8AB4972F-F4D5-43A5-A1EC-74CCDF1959C0}" type="presOf" srcId="{FAA190A1-35D6-4A11-A245-0219F2CBBBD0}" destId="{C432E93D-4CED-4383-ADAD-8481600EA464}" srcOrd="0" destOrd="0" presId="urn:microsoft.com/office/officeart/2005/8/layout/orgChart1"/>
    <dgm:cxn modelId="{8A4D912E-4890-4C2B-B05A-8DDD2EF1598D}" type="presOf" srcId="{5AC5E3F1-8DAE-4946-82A8-7E59DD010286}" destId="{0DCBCF29-0B43-4E28-94C5-0107A9D15191}" srcOrd="0" destOrd="0" presId="urn:microsoft.com/office/officeart/2005/8/layout/orgChart1"/>
    <dgm:cxn modelId="{78E38489-B8AA-4F08-AAB6-BCAF64463A60}" type="presOf" srcId="{68A1EF03-7046-484C-982F-ED1177F1880D}" destId="{0E2D6BC9-F837-4024-99EA-CA6DDF12B32D}" srcOrd="0" destOrd="0" presId="urn:microsoft.com/office/officeart/2005/8/layout/orgChart1"/>
    <dgm:cxn modelId="{460AC68D-928F-42B5-8860-822B6CAE3111}" srcId="{68C8E3AE-DEE6-4A96-B621-1C2492AB77C8}" destId="{7231E87F-A285-4FAF-9A0D-A9C6BBC89531}" srcOrd="0" destOrd="0" parTransId="{A1DB8384-0294-4C0E-9A71-D12B5C29F288}" sibTransId="{389B2506-28EC-424E-ACA6-9D9D6198A6D4}"/>
    <dgm:cxn modelId="{1CA1EC88-7B58-43D7-8480-DB5253B4C730}" srcId="{68C8E3AE-DEE6-4A96-B621-1C2492AB77C8}" destId="{0D0C36EA-FDD1-4F5E-8FB0-97BA130C0CFA}" srcOrd="4" destOrd="0" parTransId="{DD590835-33E7-4320-8452-01F77E5D4B35}" sibTransId="{F6E064AF-52F1-494C-A545-E48846ECCE03}"/>
    <dgm:cxn modelId="{CB3F6ACF-2C65-44EC-A76B-DA9AB5862A82}" type="presOf" srcId="{231EE91D-FF52-482D-B341-A16DD5A603BC}" destId="{D6F341B5-7458-44B4-BAAE-F977F38F5F55}" srcOrd="0" destOrd="0" presId="urn:microsoft.com/office/officeart/2005/8/layout/orgChart1"/>
    <dgm:cxn modelId="{8407589E-7109-4D42-9DB2-1E2549E8D93E}" srcId="{68C8E3AE-DEE6-4A96-B621-1C2492AB77C8}" destId="{B711F233-4F8A-4E64-8E7F-CAE875403068}" srcOrd="1" destOrd="0" parTransId="{6E63A5E2-47A6-445C-8123-31B795A80056}" sibTransId="{1ECE3DD4-F56D-4C00-B20B-F3D27AE534BB}"/>
    <dgm:cxn modelId="{9FE66B60-55BB-4D12-9AA6-8184F036F3E1}" type="presOf" srcId="{4E8F35B1-6897-45E5-ADA5-9CF82685AAD3}" destId="{C18BE9CE-E319-49F2-AE62-662E7AA7E350}" srcOrd="0" destOrd="0" presId="urn:microsoft.com/office/officeart/2005/8/layout/orgChart1"/>
    <dgm:cxn modelId="{17111F69-A8CB-4D69-9C3F-B457676FF0AC}" type="presOf" srcId="{0D0C36EA-FDD1-4F5E-8FB0-97BA130C0CFA}" destId="{5EC024A4-BF5C-41D7-9A15-151CDD3E99FF}" srcOrd="0" destOrd="0" presId="urn:microsoft.com/office/officeart/2005/8/layout/orgChart1"/>
    <dgm:cxn modelId="{A1C9D272-8215-47B3-9844-8742CEC1AE3F}" type="presOf" srcId="{7231E87F-A285-4FAF-9A0D-A9C6BBC89531}" destId="{C284FCBD-A1FD-44CD-8844-8205618AC761}" srcOrd="1" destOrd="0" presId="urn:microsoft.com/office/officeart/2005/8/layout/orgChart1"/>
    <dgm:cxn modelId="{2C15A6AE-A879-4F8F-93C2-236AF7B01A35}" type="presOf" srcId="{7231E87F-A285-4FAF-9A0D-A9C6BBC89531}" destId="{E728255B-F6B9-4CDF-9573-875555C873E3}" srcOrd="0" destOrd="0" presId="urn:microsoft.com/office/officeart/2005/8/layout/orgChart1"/>
    <dgm:cxn modelId="{FF5BCAA7-3F15-4B15-AEFF-5B403EBBF491}" type="presOf" srcId="{A1DB8384-0294-4C0E-9A71-D12B5C29F288}" destId="{6DE16B42-F2E2-4FA1-A8B5-FEF146BE7D25}" srcOrd="0" destOrd="0" presId="urn:microsoft.com/office/officeart/2005/8/layout/orgChart1"/>
    <dgm:cxn modelId="{E09D8B04-026C-4535-84A9-807C3C8C5DD7}" type="presOf" srcId="{4E8F35B1-6897-45E5-ADA5-9CF82685AAD3}" destId="{612BA897-68C7-4B2D-9CB3-6E28D39657F7}" srcOrd="1" destOrd="0" presId="urn:microsoft.com/office/officeart/2005/8/layout/orgChart1"/>
    <dgm:cxn modelId="{034D7DFB-E45B-4F00-B023-6F7CA75FC6E3}" type="presOf" srcId="{6E63A5E2-47A6-445C-8123-31B795A80056}" destId="{5E29CC1B-5D84-4B44-A696-E037865FD934}" srcOrd="0" destOrd="0" presId="urn:microsoft.com/office/officeart/2005/8/layout/orgChart1"/>
    <dgm:cxn modelId="{3A7ED321-084B-47BC-9D63-E6E5AAAE6B1A}" type="presParOf" srcId="{C432E93D-4CED-4383-ADAD-8481600EA464}" destId="{76F40C16-C3CD-4F93-9ED5-64ED59E701F0}" srcOrd="0" destOrd="0" presId="urn:microsoft.com/office/officeart/2005/8/layout/orgChart1"/>
    <dgm:cxn modelId="{183DC860-3F32-4071-978E-BC1AD8975C14}" type="presParOf" srcId="{76F40C16-C3CD-4F93-9ED5-64ED59E701F0}" destId="{79CC57F0-0DC5-45DA-99AD-B92CA92420CC}" srcOrd="0" destOrd="0" presId="urn:microsoft.com/office/officeart/2005/8/layout/orgChart1"/>
    <dgm:cxn modelId="{72B9E934-2283-4A58-A229-F2F4E304C18A}" type="presParOf" srcId="{79CC57F0-0DC5-45DA-99AD-B92CA92420CC}" destId="{0D7E6A01-3B1F-435A-9346-18163C4868FC}" srcOrd="0" destOrd="0" presId="urn:microsoft.com/office/officeart/2005/8/layout/orgChart1"/>
    <dgm:cxn modelId="{6645B249-D4B4-454A-9611-BC66D49BAC68}" type="presParOf" srcId="{79CC57F0-0DC5-45DA-99AD-B92CA92420CC}" destId="{78490D53-6CB4-42BC-BC89-525EB9A81A6C}" srcOrd="1" destOrd="0" presId="urn:microsoft.com/office/officeart/2005/8/layout/orgChart1"/>
    <dgm:cxn modelId="{38792A86-0BC9-4CBD-83BB-C264FAAB87A6}" type="presParOf" srcId="{76F40C16-C3CD-4F93-9ED5-64ED59E701F0}" destId="{40800490-4B25-4F26-9435-953A42E7C249}" srcOrd="1" destOrd="0" presId="urn:microsoft.com/office/officeart/2005/8/layout/orgChart1"/>
    <dgm:cxn modelId="{05C57E90-52BB-45F1-9341-05DBBEABD066}" type="presParOf" srcId="{40800490-4B25-4F26-9435-953A42E7C249}" destId="{5E29CC1B-5D84-4B44-A696-E037865FD934}" srcOrd="0" destOrd="0" presId="urn:microsoft.com/office/officeart/2005/8/layout/orgChart1"/>
    <dgm:cxn modelId="{BF642DE2-ACE4-47E3-A96A-C5674C7CF47C}" type="presParOf" srcId="{40800490-4B25-4F26-9435-953A42E7C249}" destId="{90BF558B-4D18-4B73-A475-883FB0822EA7}" srcOrd="1" destOrd="0" presId="urn:microsoft.com/office/officeart/2005/8/layout/orgChart1"/>
    <dgm:cxn modelId="{F5DC419C-109D-4DD6-832C-B394C68778B1}" type="presParOf" srcId="{90BF558B-4D18-4B73-A475-883FB0822EA7}" destId="{8F43C93C-5918-4F2E-9748-9878F9CBA9B2}" srcOrd="0" destOrd="0" presId="urn:microsoft.com/office/officeart/2005/8/layout/orgChart1"/>
    <dgm:cxn modelId="{8FFE8745-9B27-436F-AFF6-DD142132BA9B}" type="presParOf" srcId="{8F43C93C-5918-4F2E-9748-9878F9CBA9B2}" destId="{4A349C9E-AAE6-4D0D-A709-A0255D7DED74}" srcOrd="0" destOrd="0" presId="urn:microsoft.com/office/officeart/2005/8/layout/orgChart1"/>
    <dgm:cxn modelId="{05652D5C-2119-4AE3-A976-E7DCBF0121CD}" type="presParOf" srcId="{8F43C93C-5918-4F2E-9748-9878F9CBA9B2}" destId="{FBA5B938-2CAD-455F-9870-C6DF99BF30C0}" srcOrd="1" destOrd="0" presId="urn:microsoft.com/office/officeart/2005/8/layout/orgChart1"/>
    <dgm:cxn modelId="{DE5D0BC2-C885-4EF6-8EBB-28ED3C753A99}" type="presParOf" srcId="{90BF558B-4D18-4B73-A475-883FB0822EA7}" destId="{833859BE-6B1F-4BD8-AE45-5646DC8F8992}" srcOrd="1" destOrd="0" presId="urn:microsoft.com/office/officeart/2005/8/layout/orgChart1"/>
    <dgm:cxn modelId="{465C1940-1E9F-42AC-86F0-D761DA83B8CF}" type="presParOf" srcId="{90BF558B-4D18-4B73-A475-883FB0822EA7}" destId="{3C732112-A76F-44A0-B5D6-E9072B50371B}" srcOrd="2" destOrd="0" presId="urn:microsoft.com/office/officeart/2005/8/layout/orgChart1"/>
    <dgm:cxn modelId="{DA321501-B77E-4513-B769-733F883BAE5E}" type="presParOf" srcId="{40800490-4B25-4F26-9435-953A42E7C249}" destId="{0DCBCF29-0B43-4E28-94C5-0107A9D15191}" srcOrd="2" destOrd="0" presId="urn:microsoft.com/office/officeart/2005/8/layout/orgChart1"/>
    <dgm:cxn modelId="{A0A6A510-5931-4615-9A9A-426B81D92A12}" type="presParOf" srcId="{40800490-4B25-4F26-9435-953A42E7C249}" destId="{B0BC3C0D-6FB7-49FB-BE8B-13B109611A29}" srcOrd="3" destOrd="0" presId="urn:microsoft.com/office/officeart/2005/8/layout/orgChart1"/>
    <dgm:cxn modelId="{D6A1D99F-B8BC-43C3-9332-A81C2B0EEBA4}" type="presParOf" srcId="{B0BC3C0D-6FB7-49FB-BE8B-13B109611A29}" destId="{B13959C7-2D0E-42F7-A57E-BBD9040822F1}" srcOrd="0" destOrd="0" presId="urn:microsoft.com/office/officeart/2005/8/layout/orgChart1"/>
    <dgm:cxn modelId="{A66ADB39-03D6-42CC-A7D9-582B8AEEEA4D}" type="presParOf" srcId="{B13959C7-2D0E-42F7-A57E-BBD9040822F1}" destId="{D6F341B5-7458-44B4-BAAE-F977F38F5F55}" srcOrd="0" destOrd="0" presId="urn:microsoft.com/office/officeart/2005/8/layout/orgChart1"/>
    <dgm:cxn modelId="{2C4B1006-4832-4184-A99E-30317B8959FF}" type="presParOf" srcId="{B13959C7-2D0E-42F7-A57E-BBD9040822F1}" destId="{D40BF633-353B-4046-9C98-EE2EEBC8CD3B}" srcOrd="1" destOrd="0" presId="urn:microsoft.com/office/officeart/2005/8/layout/orgChart1"/>
    <dgm:cxn modelId="{E41BE103-B8DC-47AD-8CED-C47B3779351D}" type="presParOf" srcId="{B0BC3C0D-6FB7-49FB-BE8B-13B109611A29}" destId="{99F856F4-84B8-4BF8-982E-759485E30EF0}" srcOrd="1" destOrd="0" presId="urn:microsoft.com/office/officeart/2005/8/layout/orgChart1"/>
    <dgm:cxn modelId="{63E89EEE-3D95-41BB-A2CE-A7685AEA6153}" type="presParOf" srcId="{B0BC3C0D-6FB7-49FB-BE8B-13B109611A29}" destId="{469FA98A-E9B0-4FD3-B29B-F5D5EB32D7A8}" srcOrd="2" destOrd="0" presId="urn:microsoft.com/office/officeart/2005/8/layout/orgChart1"/>
    <dgm:cxn modelId="{6B658023-373C-4C0D-84B0-1CAD4A67D03F}" type="presParOf" srcId="{40800490-4B25-4F26-9435-953A42E7C249}" destId="{0E2D6BC9-F837-4024-99EA-CA6DDF12B32D}" srcOrd="4" destOrd="0" presId="urn:microsoft.com/office/officeart/2005/8/layout/orgChart1"/>
    <dgm:cxn modelId="{0564A276-F096-4D4D-B941-E91C74A8431A}" type="presParOf" srcId="{40800490-4B25-4F26-9435-953A42E7C249}" destId="{1CC51C27-34FC-48C5-A359-4A5CCF0EA0D1}" srcOrd="5" destOrd="0" presId="urn:microsoft.com/office/officeart/2005/8/layout/orgChart1"/>
    <dgm:cxn modelId="{D01A5E33-C463-4D8A-A597-F9CD8B01BF51}" type="presParOf" srcId="{1CC51C27-34FC-48C5-A359-4A5CCF0EA0D1}" destId="{60E0E9B6-905B-4F94-A709-BC33943E1968}" srcOrd="0" destOrd="0" presId="urn:microsoft.com/office/officeart/2005/8/layout/orgChart1"/>
    <dgm:cxn modelId="{938B9C39-6A96-4A0D-BA97-C1A830664208}" type="presParOf" srcId="{60E0E9B6-905B-4F94-A709-BC33943E1968}" destId="{C18BE9CE-E319-49F2-AE62-662E7AA7E350}" srcOrd="0" destOrd="0" presId="urn:microsoft.com/office/officeart/2005/8/layout/orgChart1"/>
    <dgm:cxn modelId="{E735D7AF-7149-47B3-975A-7150DF1606D8}" type="presParOf" srcId="{60E0E9B6-905B-4F94-A709-BC33943E1968}" destId="{612BA897-68C7-4B2D-9CB3-6E28D39657F7}" srcOrd="1" destOrd="0" presId="urn:microsoft.com/office/officeart/2005/8/layout/orgChart1"/>
    <dgm:cxn modelId="{4EBED97A-CD3C-41A5-BB74-F15C401DBBCD}" type="presParOf" srcId="{1CC51C27-34FC-48C5-A359-4A5CCF0EA0D1}" destId="{B581FDD7-2A67-43C7-821A-10D8DCE1BA28}" srcOrd="1" destOrd="0" presId="urn:microsoft.com/office/officeart/2005/8/layout/orgChart1"/>
    <dgm:cxn modelId="{B35C9F30-ED5E-44AC-90CA-34446E5DE08F}" type="presParOf" srcId="{1CC51C27-34FC-48C5-A359-4A5CCF0EA0D1}" destId="{810F88B8-4147-4004-AB68-8B42D654DE36}" srcOrd="2" destOrd="0" presId="urn:microsoft.com/office/officeart/2005/8/layout/orgChart1"/>
    <dgm:cxn modelId="{2E70AFA5-C72D-4F45-9840-2E000DC09202}" type="presParOf" srcId="{40800490-4B25-4F26-9435-953A42E7C249}" destId="{F2C4D5FB-6B51-4BF3-A81E-4A37C4D9D595}" srcOrd="6" destOrd="0" presId="urn:microsoft.com/office/officeart/2005/8/layout/orgChart1"/>
    <dgm:cxn modelId="{AEA2461A-282E-4F15-8964-6F4CE3AF82A8}" type="presParOf" srcId="{40800490-4B25-4F26-9435-953A42E7C249}" destId="{E4106330-DA19-4857-BE43-2E77FFF4AB6C}" srcOrd="7" destOrd="0" presId="urn:microsoft.com/office/officeart/2005/8/layout/orgChart1"/>
    <dgm:cxn modelId="{D4612819-1676-4034-B251-D19545A4398A}" type="presParOf" srcId="{E4106330-DA19-4857-BE43-2E77FFF4AB6C}" destId="{1B9195FB-6274-4F09-9B19-1B01BCFDBAA6}" srcOrd="0" destOrd="0" presId="urn:microsoft.com/office/officeart/2005/8/layout/orgChart1"/>
    <dgm:cxn modelId="{03D1B888-E0A2-401D-BB12-A425EE1087E9}" type="presParOf" srcId="{1B9195FB-6274-4F09-9B19-1B01BCFDBAA6}" destId="{5EC024A4-BF5C-41D7-9A15-151CDD3E99FF}" srcOrd="0" destOrd="0" presId="urn:microsoft.com/office/officeart/2005/8/layout/orgChart1"/>
    <dgm:cxn modelId="{575ACD6E-8A3D-4CAE-88DE-B641F2E68422}" type="presParOf" srcId="{1B9195FB-6274-4F09-9B19-1B01BCFDBAA6}" destId="{49ED7056-46BC-4991-9DD4-111E20062290}" srcOrd="1" destOrd="0" presId="urn:microsoft.com/office/officeart/2005/8/layout/orgChart1"/>
    <dgm:cxn modelId="{3314F557-A63E-43E0-B2E2-5BC166F4720E}" type="presParOf" srcId="{E4106330-DA19-4857-BE43-2E77FFF4AB6C}" destId="{7768ABD3-D6BB-4C3A-894B-D41F52C0E714}" srcOrd="1" destOrd="0" presId="urn:microsoft.com/office/officeart/2005/8/layout/orgChart1"/>
    <dgm:cxn modelId="{C6E9DD62-F4DA-4D20-BEE4-D6028342C09C}" type="presParOf" srcId="{E4106330-DA19-4857-BE43-2E77FFF4AB6C}" destId="{7E3773CC-28E6-4F27-B9EA-BC955F8EF8BE}" srcOrd="2" destOrd="0" presId="urn:microsoft.com/office/officeart/2005/8/layout/orgChart1"/>
    <dgm:cxn modelId="{6E36E337-DF5E-43A7-97AD-BF919ACB1A99}" type="presParOf" srcId="{76F40C16-C3CD-4F93-9ED5-64ED59E701F0}" destId="{0E35D0A2-53CE-4CC4-A09C-DB1D9A66E53E}" srcOrd="2" destOrd="0" presId="urn:microsoft.com/office/officeart/2005/8/layout/orgChart1"/>
    <dgm:cxn modelId="{74876399-97D4-4E19-80FD-9EACC00B8D5C}" type="presParOf" srcId="{0E35D0A2-53CE-4CC4-A09C-DB1D9A66E53E}" destId="{6DE16B42-F2E2-4FA1-A8B5-FEF146BE7D25}" srcOrd="0" destOrd="0" presId="urn:microsoft.com/office/officeart/2005/8/layout/orgChart1"/>
    <dgm:cxn modelId="{581FF9C0-151D-490E-99D7-9134CFE435C3}" type="presParOf" srcId="{0E35D0A2-53CE-4CC4-A09C-DB1D9A66E53E}" destId="{5049310C-2501-4262-91F8-F65A7E5117AF}" srcOrd="1" destOrd="0" presId="urn:microsoft.com/office/officeart/2005/8/layout/orgChart1"/>
    <dgm:cxn modelId="{E037753F-F1D3-4C72-B3CA-2A14C651CE01}" type="presParOf" srcId="{5049310C-2501-4262-91F8-F65A7E5117AF}" destId="{46644088-30B7-42A5-859E-500227DDA122}" srcOrd="0" destOrd="0" presId="urn:microsoft.com/office/officeart/2005/8/layout/orgChart1"/>
    <dgm:cxn modelId="{6C3F2054-BA35-4DC2-B8B4-C5F705B29F7C}" type="presParOf" srcId="{46644088-30B7-42A5-859E-500227DDA122}" destId="{E728255B-F6B9-4CDF-9573-875555C873E3}" srcOrd="0" destOrd="0" presId="urn:microsoft.com/office/officeart/2005/8/layout/orgChart1"/>
    <dgm:cxn modelId="{95DB525A-7B36-455E-B525-F74B7D15231C}" type="presParOf" srcId="{46644088-30B7-42A5-859E-500227DDA122}" destId="{C284FCBD-A1FD-44CD-8844-8205618AC761}" srcOrd="1" destOrd="0" presId="urn:microsoft.com/office/officeart/2005/8/layout/orgChart1"/>
    <dgm:cxn modelId="{7ECF0CAA-A1C1-4EFC-A109-F8EE6C1EA9B7}" type="presParOf" srcId="{5049310C-2501-4262-91F8-F65A7E5117AF}" destId="{39564B3A-C1BA-4198-802A-67469CEA6065}" srcOrd="1" destOrd="0" presId="urn:microsoft.com/office/officeart/2005/8/layout/orgChart1"/>
    <dgm:cxn modelId="{01A98CE1-609B-4DDC-8575-44E00E5938FF}" type="presParOf" srcId="{5049310C-2501-4262-91F8-F65A7E5117AF}" destId="{A074E06B-45B6-438A-927F-93116FF9E19B}"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E16B42-F2E2-4FA1-A8B5-FEF146BE7D25}">
      <dsp:nvSpPr>
        <dsp:cNvPr id="0" name=""/>
        <dsp:cNvSpPr/>
      </dsp:nvSpPr>
      <dsp:spPr>
        <a:xfrm>
          <a:off x="3879862" y="1902635"/>
          <a:ext cx="184137" cy="806698"/>
        </a:xfrm>
        <a:custGeom>
          <a:avLst/>
          <a:gdLst/>
          <a:ahLst/>
          <a:cxnLst/>
          <a:rect l="0" t="0" r="0" b="0"/>
          <a:pathLst>
            <a:path>
              <a:moveTo>
                <a:pt x="184137" y="0"/>
              </a:moveTo>
              <a:lnTo>
                <a:pt x="184137" y="806698"/>
              </a:lnTo>
              <a:lnTo>
                <a:pt x="0" y="806698"/>
              </a:lnTo>
            </a:path>
          </a:pathLst>
        </a:custGeom>
        <a:noFill/>
        <a:ln w="6350" cap="flat" cmpd="sng" algn="ctr">
          <a:solidFill>
            <a:schemeClr val="dk1"/>
          </a:solidFill>
          <a:prstDash val="solid"/>
          <a:miter lim="800000"/>
        </a:ln>
        <a:effectLst/>
      </dsp:spPr>
      <dsp:style>
        <a:lnRef idx="1">
          <a:schemeClr val="dk1"/>
        </a:lnRef>
        <a:fillRef idx="0">
          <a:schemeClr val="dk1"/>
        </a:fillRef>
        <a:effectRef idx="0">
          <a:schemeClr val="dk1"/>
        </a:effectRef>
        <a:fontRef idx="minor">
          <a:schemeClr val="tx1"/>
        </a:fontRef>
      </dsp:style>
    </dsp:sp>
    <dsp:sp modelId="{F2C4D5FB-6B51-4BF3-A81E-4A37C4D9D595}">
      <dsp:nvSpPr>
        <dsp:cNvPr id="0" name=""/>
        <dsp:cNvSpPr/>
      </dsp:nvSpPr>
      <dsp:spPr>
        <a:xfrm>
          <a:off x="4064000" y="1902635"/>
          <a:ext cx="3182949" cy="1613396"/>
        </a:xfrm>
        <a:custGeom>
          <a:avLst/>
          <a:gdLst/>
          <a:ahLst/>
          <a:cxnLst/>
          <a:rect l="0" t="0" r="0" b="0"/>
          <a:pathLst>
            <a:path>
              <a:moveTo>
                <a:pt x="0" y="0"/>
              </a:moveTo>
              <a:lnTo>
                <a:pt x="0" y="1429258"/>
              </a:lnTo>
              <a:lnTo>
                <a:pt x="3182949" y="1429258"/>
              </a:lnTo>
              <a:lnTo>
                <a:pt x="3182949" y="1613396"/>
              </a:lnTo>
            </a:path>
          </a:pathLst>
        </a:custGeom>
        <a:noFill/>
        <a:ln w="6350" cap="flat" cmpd="sng" algn="ctr">
          <a:solidFill>
            <a:schemeClr val="dk1"/>
          </a:solidFill>
          <a:prstDash val="solid"/>
          <a:miter lim="800000"/>
        </a:ln>
        <a:effectLst/>
      </dsp:spPr>
      <dsp:style>
        <a:lnRef idx="1">
          <a:schemeClr val="dk1"/>
        </a:lnRef>
        <a:fillRef idx="0">
          <a:schemeClr val="dk1"/>
        </a:fillRef>
        <a:effectRef idx="0">
          <a:schemeClr val="dk1"/>
        </a:effectRef>
        <a:fontRef idx="minor">
          <a:schemeClr val="tx1"/>
        </a:fontRef>
      </dsp:style>
    </dsp:sp>
    <dsp:sp modelId="{0E2D6BC9-F837-4024-99EA-CA6DDF12B32D}">
      <dsp:nvSpPr>
        <dsp:cNvPr id="0" name=""/>
        <dsp:cNvSpPr/>
      </dsp:nvSpPr>
      <dsp:spPr>
        <a:xfrm>
          <a:off x="4064000" y="1902635"/>
          <a:ext cx="1060983" cy="1613396"/>
        </a:xfrm>
        <a:custGeom>
          <a:avLst/>
          <a:gdLst/>
          <a:ahLst/>
          <a:cxnLst/>
          <a:rect l="0" t="0" r="0" b="0"/>
          <a:pathLst>
            <a:path>
              <a:moveTo>
                <a:pt x="0" y="0"/>
              </a:moveTo>
              <a:lnTo>
                <a:pt x="0" y="1429258"/>
              </a:lnTo>
              <a:lnTo>
                <a:pt x="1060983" y="1429258"/>
              </a:lnTo>
              <a:lnTo>
                <a:pt x="1060983" y="1613396"/>
              </a:lnTo>
            </a:path>
          </a:pathLst>
        </a:custGeom>
        <a:noFill/>
        <a:ln w="6350" cap="flat" cmpd="sng" algn="ctr">
          <a:solidFill>
            <a:schemeClr val="dk1"/>
          </a:solidFill>
          <a:prstDash val="solid"/>
          <a:miter lim="800000"/>
        </a:ln>
        <a:effectLst/>
      </dsp:spPr>
      <dsp:style>
        <a:lnRef idx="1">
          <a:schemeClr val="dk1"/>
        </a:lnRef>
        <a:fillRef idx="0">
          <a:schemeClr val="dk1"/>
        </a:fillRef>
        <a:effectRef idx="0">
          <a:schemeClr val="dk1"/>
        </a:effectRef>
        <a:fontRef idx="minor">
          <a:schemeClr val="tx1"/>
        </a:fontRef>
      </dsp:style>
    </dsp:sp>
    <dsp:sp modelId="{0DCBCF29-0B43-4E28-94C5-0107A9D15191}">
      <dsp:nvSpPr>
        <dsp:cNvPr id="0" name=""/>
        <dsp:cNvSpPr/>
      </dsp:nvSpPr>
      <dsp:spPr>
        <a:xfrm>
          <a:off x="3003016" y="1902635"/>
          <a:ext cx="1060983" cy="1613396"/>
        </a:xfrm>
        <a:custGeom>
          <a:avLst/>
          <a:gdLst/>
          <a:ahLst/>
          <a:cxnLst/>
          <a:rect l="0" t="0" r="0" b="0"/>
          <a:pathLst>
            <a:path>
              <a:moveTo>
                <a:pt x="1060983" y="0"/>
              </a:moveTo>
              <a:lnTo>
                <a:pt x="1060983" y="1429258"/>
              </a:lnTo>
              <a:lnTo>
                <a:pt x="0" y="1429258"/>
              </a:lnTo>
              <a:lnTo>
                <a:pt x="0" y="1613396"/>
              </a:lnTo>
            </a:path>
          </a:pathLst>
        </a:custGeom>
        <a:noFill/>
        <a:ln w="6350" cap="flat" cmpd="sng" algn="ctr">
          <a:solidFill>
            <a:schemeClr val="dk1"/>
          </a:solidFill>
          <a:prstDash val="solid"/>
          <a:miter lim="800000"/>
        </a:ln>
        <a:effectLst/>
      </dsp:spPr>
      <dsp:style>
        <a:lnRef idx="1">
          <a:schemeClr val="dk1"/>
        </a:lnRef>
        <a:fillRef idx="0">
          <a:schemeClr val="dk1"/>
        </a:fillRef>
        <a:effectRef idx="0">
          <a:schemeClr val="dk1"/>
        </a:effectRef>
        <a:fontRef idx="minor">
          <a:schemeClr val="tx1"/>
        </a:fontRef>
      </dsp:style>
    </dsp:sp>
    <dsp:sp modelId="{5E29CC1B-5D84-4B44-A696-E037865FD934}">
      <dsp:nvSpPr>
        <dsp:cNvPr id="0" name=""/>
        <dsp:cNvSpPr/>
      </dsp:nvSpPr>
      <dsp:spPr>
        <a:xfrm>
          <a:off x="881050" y="1902635"/>
          <a:ext cx="3182949" cy="1613396"/>
        </a:xfrm>
        <a:custGeom>
          <a:avLst/>
          <a:gdLst/>
          <a:ahLst/>
          <a:cxnLst/>
          <a:rect l="0" t="0" r="0" b="0"/>
          <a:pathLst>
            <a:path>
              <a:moveTo>
                <a:pt x="3182949" y="0"/>
              </a:moveTo>
              <a:lnTo>
                <a:pt x="3182949" y="1429258"/>
              </a:lnTo>
              <a:lnTo>
                <a:pt x="0" y="1429258"/>
              </a:lnTo>
              <a:lnTo>
                <a:pt x="0" y="1613396"/>
              </a:lnTo>
            </a:path>
          </a:pathLst>
        </a:custGeom>
        <a:noFill/>
        <a:ln w="6350" cap="flat" cmpd="sng" algn="ctr">
          <a:solidFill>
            <a:schemeClr val="dk1"/>
          </a:solidFill>
          <a:prstDash val="solid"/>
          <a:miter lim="800000"/>
        </a:ln>
        <a:effectLst/>
      </dsp:spPr>
      <dsp:style>
        <a:lnRef idx="1">
          <a:schemeClr val="dk1"/>
        </a:lnRef>
        <a:fillRef idx="0">
          <a:schemeClr val="dk1"/>
        </a:fillRef>
        <a:effectRef idx="0">
          <a:schemeClr val="dk1"/>
        </a:effectRef>
        <a:fontRef idx="minor">
          <a:schemeClr val="tx1"/>
        </a:fontRef>
      </dsp:style>
    </dsp:sp>
    <dsp:sp modelId="{0D7E6A01-3B1F-435A-9346-18163C4868FC}">
      <dsp:nvSpPr>
        <dsp:cNvPr id="0" name=""/>
        <dsp:cNvSpPr/>
      </dsp:nvSpPr>
      <dsp:spPr>
        <a:xfrm>
          <a:off x="3187154" y="1025789"/>
          <a:ext cx="1753691" cy="876845"/>
        </a:xfrm>
        <a:prstGeom prst="rect">
          <a:avLst/>
        </a:prstGeom>
        <a:solidFill>
          <a:schemeClr val="bg1">
            <a:lumMod val="85000"/>
          </a:schemeClr>
        </a:solidFill>
        <a:ln w="12700" cap="flat" cmpd="sng" algn="ctr">
          <a:noFill/>
          <a:prstDash val="solid"/>
          <a:miter lim="800000"/>
        </a:ln>
        <a:effectLst>
          <a:softEdge rad="63500"/>
        </a:effectLst>
      </dsp:spPr>
      <dsp:style>
        <a:lnRef idx="2">
          <a:schemeClr val="dk1"/>
        </a:lnRef>
        <a:fillRef idx="1">
          <a:schemeClr val="lt1"/>
        </a:fillRef>
        <a:effectRef idx="0">
          <a:schemeClr val="dk1"/>
        </a:effectRef>
        <a:fontRef idx="minor">
          <a:schemeClr val="dk1"/>
        </a:fontRef>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altLang="zh-TW" sz="2600" b="1" kern="1200" dirty="0" err="1">
              <a:solidFill>
                <a:schemeClr val="tx1">
                  <a:lumMod val="85000"/>
                  <a:lumOff val="15000"/>
                </a:schemeClr>
              </a:solidFill>
              <a:latin typeface="造字工房悦黑（非商用）纤细体" pitchFamily="50" charset="-122"/>
              <a:ea typeface="造字工房悦黑（非商用）纤细体" pitchFamily="50" charset="-122"/>
            </a:rPr>
            <a:t>Dearfurkid</a:t>
          </a:r>
          <a:endParaRPr lang="zh-TW" altLang="en-US" sz="2600" kern="1200" dirty="0"/>
        </a:p>
      </dsp:txBody>
      <dsp:txXfrm>
        <a:off x="3187154" y="1025789"/>
        <a:ext cx="1753691" cy="876845"/>
      </dsp:txXfrm>
    </dsp:sp>
    <dsp:sp modelId="{4A349C9E-AAE6-4D0D-A709-A0255D7DED74}">
      <dsp:nvSpPr>
        <dsp:cNvPr id="0" name=""/>
        <dsp:cNvSpPr/>
      </dsp:nvSpPr>
      <dsp:spPr>
        <a:xfrm>
          <a:off x="4204" y="3516031"/>
          <a:ext cx="1753691" cy="876845"/>
        </a:xfrm>
        <a:prstGeom prst="rect">
          <a:avLst/>
        </a:prstGeom>
        <a:solidFill>
          <a:prstClr val="white">
            <a:lumMod val="85000"/>
          </a:prstClr>
        </a:solidFill>
        <a:ln w="12700" cap="flat" cmpd="sng" algn="ctr">
          <a:noFill/>
          <a:prstDash val="solid"/>
          <a:miter lim="800000"/>
        </a:ln>
        <a:effectLst>
          <a:softEdge rad="63500"/>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zh-TW" altLang="en-US" sz="2400" b="1" kern="1200" dirty="0">
              <a:solidFill>
                <a:schemeClr val="tx1">
                  <a:lumMod val="85000"/>
                  <a:lumOff val="15000"/>
                </a:schemeClr>
              </a:solidFill>
              <a:latin typeface="造字工房悦黑（非商用）纤细体" pitchFamily="50" charset="-122"/>
              <a:ea typeface="造字工房悦黑（非商用）纤细体" pitchFamily="50" charset="-122"/>
            </a:rPr>
            <a:t>個人</a:t>
          </a:r>
          <a:r>
            <a:rPr lang="zh-TW" altLang="en-US" sz="2400" b="1" kern="1200" dirty="0">
              <a:solidFill>
                <a:prstClr val="black">
                  <a:lumMod val="85000"/>
                  <a:lumOff val="15000"/>
                </a:prstClr>
              </a:solidFill>
              <a:latin typeface="造字工房悦黑（非商用）纤细体" pitchFamily="50" charset="-122"/>
              <a:ea typeface="造字工房悦黑（非商用）纤细体" pitchFamily="50" charset="-122"/>
              <a:cs typeface="+mn-cs"/>
            </a:rPr>
            <a:t>資訊</a:t>
          </a:r>
        </a:p>
      </dsp:txBody>
      <dsp:txXfrm>
        <a:off x="4204" y="3516031"/>
        <a:ext cx="1753691" cy="876845"/>
      </dsp:txXfrm>
    </dsp:sp>
    <dsp:sp modelId="{D6F341B5-7458-44B4-BAAE-F977F38F5F55}">
      <dsp:nvSpPr>
        <dsp:cNvPr id="0" name=""/>
        <dsp:cNvSpPr/>
      </dsp:nvSpPr>
      <dsp:spPr>
        <a:xfrm>
          <a:off x="2126170" y="3516031"/>
          <a:ext cx="1753691" cy="876845"/>
        </a:xfrm>
        <a:prstGeom prst="rect">
          <a:avLst/>
        </a:prstGeom>
        <a:solidFill>
          <a:prstClr val="white">
            <a:lumMod val="85000"/>
          </a:prstClr>
        </a:solidFill>
        <a:ln w="12700" cap="flat" cmpd="sng" algn="ctr">
          <a:noFill/>
          <a:prstDash val="solid"/>
          <a:miter lim="800000"/>
        </a:ln>
        <a:effectLst>
          <a:softEdge rad="63500"/>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zh-TW" altLang="en-US" sz="2400" b="1" kern="1200" dirty="0">
              <a:solidFill>
                <a:prstClr val="black">
                  <a:lumMod val="85000"/>
                  <a:lumOff val="15000"/>
                </a:prstClr>
              </a:solidFill>
              <a:latin typeface="造字工房悦黑（非商用）纤细体" pitchFamily="50" charset="-122"/>
              <a:ea typeface="造字工房悦黑（非商用）纤细体" pitchFamily="50" charset="-122"/>
              <a:cs typeface="+mn-cs"/>
            </a:rPr>
            <a:t>日常生活</a:t>
          </a:r>
        </a:p>
      </dsp:txBody>
      <dsp:txXfrm>
        <a:off x="2126170" y="3516031"/>
        <a:ext cx="1753691" cy="876845"/>
      </dsp:txXfrm>
    </dsp:sp>
    <dsp:sp modelId="{C18BE9CE-E319-49F2-AE62-662E7AA7E350}">
      <dsp:nvSpPr>
        <dsp:cNvPr id="0" name=""/>
        <dsp:cNvSpPr/>
      </dsp:nvSpPr>
      <dsp:spPr>
        <a:xfrm>
          <a:off x="4248137" y="3516031"/>
          <a:ext cx="1753691" cy="876845"/>
        </a:xfrm>
        <a:prstGeom prst="rect">
          <a:avLst/>
        </a:prstGeom>
        <a:solidFill>
          <a:prstClr val="white">
            <a:lumMod val="85000"/>
          </a:prstClr>
        </a:solidFill>
        <a:ln w="12700" cap="flat" cmpd="sng" algn="ctr">
          <a:noFill/>
          <a:prstDash val="solid"/>
          <a:miter lim="800000"/>
        </a:ln>
        <a:effectLst>
          <a:softEdge rad="63500"/>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zh-TW" altLang="en-US" sz="2400" b="1" kern="1200" dirty="0">
              <a:solidFill>
                <a:prstClr val="black">
                  <a:lumMod val="85000"/>
                  <a:lumOff val="15000"/>
                </a:prstClr>
              </a:solidFill>
              <a:latin typeface="造字工房悦黑（非商用）纤细体" pitchFamily="50" charset="-122"/>
              <a:ea typeface="造字工房悦黑（非商用）纤细体" pitchFamily="50" charset="-122"/>
              <a:cs typeface="+mn-cs"/>
            </a:rPr>
            <a:t>寵物商城</a:t>
          </a:r>
        </a:p>
      </dsp:txBody>
      <dsp:txXfrm>
        <a:off x="4248137" y="3516031"/>
        <a:ext cx="1753691" cy="876845"/>
      </dsp:txXfrm>
    </dsp:sp>
    <dsp:sp modelId="{5EC024A4-BF5C-41D7-9A15-151CDD3E99FF}">
      <dsp:nvSpPr>
        <dsp:cNvPr id="0" name=""/>
        <dsp:cNvSpPr/>
      </dsp:nvSpPr>
      <dsp:spPr>
        <a:xfrm>
          <a:off x="6370104" y="3516031"/>
          <a:ext cx="1753691" cy="876845"/>
        </a:xfrm>
        <a:prstGeom prst="rect">
          <a:avLst/>
        </a:prstGeom>
        <a:solidFill>
          <a:prstClr val="white">
            <a:lumMod val="85000"/>
          </a:prstClr>
        </a:solidFill>
        <a:ln w="12700" cap="flat" cmpd="sng" algn="ctr">
          <a:noFill/>
          <a:prstDash val="solid"/>
          <a:miter lim="800000"/>
        </a:ln>
        <a:effectLst>
          <a:softEdge rad="63500"/>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zh-TW" altLang="en-US" sz="2400" b="1" kern="1200" dirty="0">
              <a:solidFill>
                <a:prstClr val="black">
                  <a:lumMod val="85000"/>
                  <a:lumOff val="15000"/>
                </a:prstClr>
              </a:solidFill>
              <a:latin typeface="造字工房悦黑（非商用）纤细体" pitchFamily="50" charset="-122"/>
              <a:ea typeface="造字工房悦黑（非商用）纤细体" pitchFamily="50" charset="-122"/>
              <a:cs typeface="+mn-cs"/>
            </a:rPr>
            <a:t>寵物</a:t>
          </a:r>
          <a:r>
            <a:rPr lang="zh-TW" altLang="en-US" sz="2400" b="1" kern="1200" dirty="0">
              <a:solidFill>
                <a:schemeClr val="tx1">
                  <a:lumMod val="85000"/>
                  <a:lumOff val="15000"/>
                </a:schemeClr>
              </a:solidFill>
              <a:latin typeface="造字工房悦黑（非商用）纤细体" pitchFamily="50" charset="-122"/>
              <a:ea typeface="造字工房悦黑（非商用）纤细体" pitchFamily="50" charset="-122"/>
            </a:rPr>
            <a:t>醫院</a:t>
          </a:r>
          <a:endParaRPr lang="zh-TW" altLang="en-US" sz="2400" kern="1200" dirty="0"/>
        </a:p>
      </dsp:txBody>
      <dsp:txXfrm>
        <a:off x="6370104" y="3516031"/>
        <a:ext cx="1753691" cy="876845"/>
      </dsp:txXfrm>
    </dsp:sp>
    <dsp:sp modelId="{E728255B-F6B9-4CDF-9573-875555C873E3}">
      <dsp:nvSpPr>
        <dsp:cNvPr id="0" name=""/>
        <dsp:cNvSpPr/>
      </dsp:nvSpPr>
      <dsp:spPr>
        <a:xfrm>
          <a:off x="2126170" y="2270910"/>
          <a:ext cx="1753691" cy="876845"/>
        </a:xfrm>
        <a:prstGeom prst="rect">
          <a:avLst/>
        </a:prstGeom>
        <a:solidFill>
          <a:schemeClr val="bg1">
            <a:lumMod val="85000"/>
          </a:schemeClr>
        </a:solidFill>
        <a:ln w="12700" cap="flat" cmpd="sng" algn="ctr">
          <a:noFill/>
          <a:prstDash val="solid"/>
          <a:miter lim="800000"/>
        </a:ln>
        <a:effectLst>
          <a:softEdge rad="63500"/>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zh-TW" altLang="en-US" sz="2600" b="1" kern="1200" dirty="0">
              <a:solidFill>
                <a:schemeClr val="tx1">
                  <a:lumMod val="85000"/>
                  <a:lumOff val="15000"/>
                </a:schemeClr>
              </a:solidFill>
              <a:latin typeface="造字工房悦黑（非商用）纤细体" pitchFamily="50" charset="-122"/>
              <a:ea typeface="造字工房悦黑（非商用）纤细体" pitchFamily="50" charset="-122"/>
            </a:rPr>
            <a:t>登入</a:t>
          </a:r>
          <a:endParaRPr lang="zh-TW" altLang="en-US" sz="2600" kern="1200" dirty="0"/>
        </a:p>
      </dsp:txBody>
      <dsp:txXfrm>
        <a:off x="2126170" y="2270910"/>
        <a:ext cx="1753691" cy="876845"/>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B0A4B90-DB37-4566-9815-A42F26E17931}" type="datetimeFigureOut">
              <a:rPr lang="zh-CN" altLang="en-US" smtClean="0"/>
              <a:t>2021/11/30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B91903-BE1B-46DE-8AE0-0E605713B82A}" type="slidenum">
              <a:rPr lang="zh-CN" altLang="en-US" smtClean="0"/>
              <a:t>‹#›</a:t>
            </a:fld>
            <a:endParaRPr lang="zh-CN" altLang="en-US"/>
          </a:p>
        </p:txBody>
      </p:sp>
    </p:spTree>
    <p:extLst>
      <p:ext uri="{BB962C8B-B14F-4D97-AF65-F5344CB8AC3E}">
        <p14:creationId xmlns:p14="http://schemas.microsoft.com/office/powerpoint/2010/main" val="37590432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zh-TW" sz="1200" kern="1200" dirty="0">
                <a:solidFill>
                  <a:schemeClr val="tx1"/>
                </a:solidFill>
                <a:effectLst/>
                <a:latin typeface="+mn-lt"/>
                <a:ea typeface="+mn-ea"/>
                <a:cs typeface="+mn-cs"/>
              </a:rPr>
              <a:t>近年來，飼養寵物的人逐年遞增，其中一原因為物價漲幅過高，導致很多年輕人結婚卻不敢生小孩，進而選擇飼養寵物；另一方面，現代人生活壓力過大，因此選擇飼養療癒的寵物來抒發生活壓力。</a:t>
            </a:r>
          </a:p>
          <a:p>
            <a:r>
              <a:rPr lang="zh-TW" altLang="zh-TW" sz="1200" kern="1200" dirty="0">
                <a:solidFill>
                  <a:schemeClr val="tx1"/>
                </a:solidFill>
                <a:effectLst/>
                <a:latin typeface="+mn-lt"/>
                <a:ea typeface="+mn-ea"/>
                <a:cs typeface="+mn-cs"/>
              </a:rPr>
              <a:t>現在的人飼養寵物不單單只是滿足寵物的食衣住行，而是會將寵物視同小孩子一般的飼養，平時帶寵物去上課、上補習班、去寵物遊樂場、也去認識不同的寵物朋友，讓寵物的生活變得更加多元化，當有一天寵物可能生病或者去世了，現在也有寵物療養院及殯葬禮儀等相關的服務項目提供給飼養寵物的主人們。</a:t>
            </a:r>
          </a:p>
          <a:p>
            <a:r>
              <a:rPr lang="en-US" altLang="zh-TW" sz="1200" kern="1200" dirty="0">
                <a:solidFill>
                  <a:schemeClr val="tx1"/>
                </a:solidFill>
                <a:effectLst/>
                <a:latin typeface="+mn-lt"/>
                <a:ea typeface="+mn-ea"/>
                <a:cs typeface="+mn-cs"/>
              </a:rPr>
              <a:t> </a:t>
            </a:r>
            <a:endParaRPr lang="zh-TW" altLang="zh-TW" sz="1200" kern="1200" dirty="0">
              <a:solidFill>
                <a:schemeClr val="tx1"/>
              </a:solidFill>
              <a:effectLst/>
              <a:latin typeface="+mn-lt"/>
              <a:ea typeface="+mn-ea"/>
              <a:cs typeface="+mn-cs"/>
            </a:endParaRPr>
          </a:p>
          <a:p>
            <a:r>
              <a:rPr lang="zh-TW" altLang="zh-TW" sz="1200" b="1" kern="1200" dirty="0">
                <a:solidFill>
                  <a:schemeClr val="tx1"/>
                </a:solidFill>
                <a:effectLst/>
                <a:latin typeface="+mn-lt"/>
                <a:ea typeface="+mn-ea"/>
                <a:cs typeface="+mn-cs"/>
              </a:rPr>
              <a:t>二、寵物管理相關系統背景與現今狀況</a:t>
            </a:r>
            <a:endParaRPr lang="zh-TW" altLang="zh-TW" sz="1200" kern="1200" dirty="0">
              <a:solidFill>
                <a:schemeClr val="tx1"/>
              </a:solidFill>
              <a:effectLst/>
              <a:latin typeface="+mn-lt"/>
              <a:ea typeface="+mn-ea"/>
              <a:cs typeface="+mn-cs"/>
            </a:endParaRPr>
          </a:p>
          <a:p>
            <a:pPr eaLnBrk="0" hangingPunct="0"/>
            <a:r>
              <a:rPr lang="zh-TW" altLang="zh-TW" sz="1200" kern="1200" dirty="0">
                <a:solidFill>
                  <a:schemeClr val="tx1"/>
                </a:solidFill>
                <a:effectLst/>
                <a:latin typeface="+mn-lt"/>
                <a:ea typeface="+mn-ea"/>
                <a:cs typeface="+mn-cs"/>
              </a:rPr>
              <a:t>目前寵物管理的網頁並不多，經過組員研討分析後，發現功能基本上都大同小異，也不夠生活化。所以本專題目標做出更貼近生活的網頁，讓寵物和主人之間的關係更緊密，幫助使用者紀錄寵物的日常生活，同時也具備寵物醫院和線上寵物線上寵物商城的功能，讓使用者可以輕鬆查詢寵物醫療和寵物用品等其他相關資訊。</a:t>
            </a:r>
          </a:p>
          <a:p>
            <a:pPr eaLnBrk="0" hangingPunct="0"/>
            <a:r>
              <a:rPr lang="zh-TW" altLang="zh-TW" sz="1200" kern="1200" dirty="0">
                <a:solidFill>
                  <a:schemeClr val="tx1"/>
                </a:solidFill>
                <a:effectLst/>
                <a:latin typeface="+mn-lt"/>
                <a:ea typeface="+mn-ea"/>
                <a:cs typeface="+mn-cs"/>
              </a:rPr>
              <a:t>本網站可以在各類裝置上使用，例如手機、平板、電腦等等提供寵物醫院地圖、各類商家連結，讓使用者購入寵物用品和帶寵物進行相關醫療服務時能夠為使用者帶來便利。</a:t>
            </a:r>
          </a:p>
          <a:p>
            <a:endParaRPr lang="zh-TW" altLang="en-US" dirty="0"/>
          </a:p>
        </p:txBody>
      </p:sp>
      <p:sp>
        <p:nvSpPr>
          <p:cNvPr id="4" name="投影片編號版面配置區 3"/>
          <p:cNvSpPr>
            <a:spLocks noGrp="1"/>
          </p:cNvSpPr>
          <p:nvPr>
            <p:ph type="sldNum" sz="quarter" idx="10"/>
          </p:nvPr>
        </p:nvSpPr>
        <p:spPr/>
        <p:txBody>
          <a:bodyPr/>
          <a:lstStyle/>
          <a:p>
            <a:fld id="{C2B91903-BE1B-46DE-8AE0-0E605713B82A}" type="slidenum">
              <a:rPr lang="zh-CN" altLang="en-US" smtClean="0"/>
              <a:t>4</a:t>
            </a:fld>
            <a:endParaRPr lang="zh-CN" altLang="en-US"/>
          </a:p>
        </p:txBody>
      </p:sp>
    </p:spTree>
    <p:extLst>
      <p:ext uri="{BB962C8B-B14F-4D97-AF65-F5344CB8AC3E}">
        <p14:creationId xmlns:p14="http://schemas.microsoft.com/office/powerpoint/2010/main" val="33373028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a:lnSpc>
                <a:spcPct val="150000"/>
              </a:lnSpc>
            </a:pPr>
            <a:r>
              <a:rPr lang="zh-TW" altLang="en-US" dirty="0">
                <a:solidFill>
                  <a:schemeClr val="tx1">
                    <a:lumMod val="85000"/>
                    <a:lumOff val="15000"/>
                  </a:schemeClr>
                </a:solidFill>
                <a:latin typeface="造字工房悦黑（非商用）纤细体" pitchFamily="50" charset="-122"/>
                <a:ea typeface="造字工房悦黑（非商用）纤细体" pitchFamily="50" charset="-122"/>
              </a:rPr>
              <a:t>1.完整性</a:t>
            </a:r>
            <a:endParaRPr lang="en-US" altLang="zh-TW" dirty="0">
              <a:solidFill>
                <a:schemeClr val="tx1">
                  <a:lumMod val="85000"/>
                  <a:lumOff val="15000"/>
                </a:schemeClr>
              </a:solidFill>
              <a:latin typeface="造字工房悦黑（非商用）纤细体" pitchFamily="50" charset="-122"/>
              <a:ea typeface="造字工房悦黑（非商用）纤细体" pitchFamily="50" charset="-122"/>
            </a:endParaRPr>
          </a:p>
          <a:p>
            <a:pPr>
              <a:lnSpc>
                <a:spcPct val="150000"/>
              </a:lnSpc>
            </a:pPr>
            <a:r>
              <a:rPr lang="zh-TW" altLang="en-US" dirty="0">
                <a:solidFill>
                  <a:schemeClr val="tx1">
                    <a:lumMod val="85000"/>
                    <a:lumOff val="15000"/>
                  </a:schemeClr>
                </a:solidFill>
                <a:latin typeface="造字工房悦黑（非商用）纤细体" pitchFamily="50" charset="-122"/>
                <a:ea typeface="造字工房悦黑（非商用）纤细体" pitchFamily="50" charset="-122"/>
              </a:rPr>
              <a:t>將內容補齊至全台灣各縣市，未來若有閒暇時間希望能夠讓使用者直接預約寵物美容、住宿等商家。</a:t>
            </a:r>
            <a:endParaRPr lang="en-US" altLang="zh-TW" dirty="0">
              <a:solidFill>
                <a:schemeClr val="tx1">
                  <a:lumMod val="85000"/>
                  <a:lumOff val="15000"/>
                </a:schemeClr>
              </a:solidFill>
              <a:latin typeface="造字工房悦黑（非商用）纤细体" pitchFamily="50" charset="-122"/>
              <a:ea typeface="造字工房悦黑（非商用）纤细体" pitchFamily="50" charset="-122"/>
            </a:endParaRPr>
          </a:p>
          <a:p>
            <a:pPr>
              <a:lnSpc>
                <a:spcPct val="150000"/>
              </a:lnSpc>
            </a:pPr>
            <a:r>
              <a:rPr lang="zh-TW" altLang="en-US" dirty="0">
                <a:solidFill>
                  <a:schemeClr val="tx1">
                    <a:lumMod val="85000"/>
                    <a:lumOff val="15000"/>
                  </a:schemeClr>
                </a:solidFill>
                <a:latin typeface="造字工房悦黑（非商用）纤细体" pitchFamily="50" charset="-122"/>
                <a:ea typeface="造字工房悦黑（非商用）纤细体" pitchFamily="50" charset="-122"/>
              </a:rPr>
              <a:t>且會定期更新網站內容、商家資訊，提供使用者最新的資訊。</a:t>
            </a:r>
          </a:p>
          <a:p>
            <a:pPr>
              <a:lnSpc>
                <a:spcPct val="150000"/>
              </a:lnSpc>
            </a:pPr>
            <a:r>
              <a:rPr lang="zh-TW" altLang="en-US" dirty="0">
                <a:solidFill>
                  <a:schemeClr val="tx1">
                    <a:lumMod val="85000"/>
                    <a:lumOff val="15000"/>
                  </a:schemeClr>
                </a:solidFill>
                <a:latin typeface="造字工房悦黑（非商用）纤细体" pitchFamily="50" charset="-122"/>
                <a:ea typeface="造字工房悦黑（非商用）纤细体" pitchFamily="50" charset="-122"/>
              </a:rPr>
              <a:t>2. 高使用率</a:t>
            </a:r>
          </a:p>
          <a:p>
            <a:pPr>
              <a:lnSpc>
                <a:spcPct val="150000"/>
              </a:lnSpc>
            </a:pPr>
            <a:r>
              <a:rPr lang="zh-TW" altLang="en-US" dirty="0">
                <a:solidFill>
                  <a:schemeClr val="tx1">
                    <a:lumMod val="85000"/>
                    <a:lumOff val="15000"/>
                  </a:schemeClr>
                </a:solidFill>
                <a:latin typeface="造字工房悦黑（非商用）纤细体" pitchFamily="50" charset="-122"/>
                <a:ea typeface="造字工房悦黑（非商用）纤细体" pitchFamily="50" charset="-122"/>
              </a:rPr>
              <a:t>聚集愛好寵物的飼主們，使用網站所提供的相關資訊。</a:t>
            </a:r>
          </a:p>
          <a:p>
            <a:pPr>
              <a:lnSpc>
                <a:spcPct val="150000"/>
              </a:lnSpc>
            </a:pPr>
            <a:r>
              <a:rPr lang="zh-TW" altLang="en-US" dirty="0">
                <a:solidFill>
                  <a:schemeClr val="tx1">
                    <a:lumMod val="85000"/>
                    <a:lumOff val="15000"/>
                  </a:schemeClr>
                </a:solidFill>
                <a:latin typeface="造字工房悦黑（非商用）纤细体" pitchFamily="50" charset="-122"/>
                <a:ea typeface="造字工房悦黑（非商用）纤细体" pitchFamily="50" charset="-122"/>
              </a:rPr>
              <a:t>3.記帳本</a:t>
            </a:r>
          </a:p>
          <a:p>
            <a:pPr>
              <a:lnSpc>
                <a:spcPct val="150000"/>
              </a:lnSpc>
            </a:pPr>
            <a:r>
              <a:rPr lang="zh-TW" altLang="en-US" dirty="0">
                <a:solidFill>
                  <a:schemeClr val="tx1">
                    <a:lumMod val="85000"/>
                    <a:lumOff val="15000"/>
                  </a:schemeClr>
                </a:solidFill>
                <a:latin typeface="造字工房悦黑（非商用）纤细体" pitchFamily="50" charset="-122"/>
                <a:ea typeface="造字工房悦黑（非商用）纤细体" pitchFamily="50" charset="-122"/>
              </a:rPr>
              <a:t>使用者使用記帳本後可以得到寵物花費的相關資訊。</a:t>
            </a:r>
          </a:p>
          <a:p>
            <a:pPr>
              <a:lnSpc>
                <a:spcPct val="150000"/>
              </a:lnSpc>
            </a:pPr>
            <a:r>
              <a:rPr lang="zh-TW" altLang="en-US" dirty="0">
                <a:solidFill>
                  <a:schemeClr val="tx1">
                    <a:lumMod val="85000"/>
                    <a:lumOff val="15000"/>
                  </a:schemeClr>
                </a:solidFill>
                <a:latin typeface="造字工房悦黑（非商用）纤细体" pitchFamily="50" charset="-122"/>
                <a:ea typeface="造字工房悦黑（非商用）纤细体" pitchFamily="50" charset="-122"/>
              </a:rPr>
              <a:t>4.行事曆</a:t>
            </a:r>
          </a:p>
          <a:p>
            <a:pPr>
              <a:lnSpc>
                <a:spcPct val="150000"/>
              </a:lnSpc>
            </a:pPr>
            <a:r>
              <a:rPr lang="zh-TW" altLang="en-US" dirty="0">
                <a:solidFill>
                  <a:schemeClr val="tx1">
                    <a:lumMod val="85000"/>
                    <a:lumOff val="15000"/>
                  </a:schemeClr>
                </a:solidFill>
                <a:latin typeface="造字工房悦黑（非商用）纤细体" pitchFamily="50" charset="-122"/>
                <a:ea typeface="造字工房悦黑（非商用）纤细体" pitchFamily="50" charset="-122"/>
              </a:rPr>
              <a:t>使用者可透過網站裡的寵物行事曆得知預約排程時間，或是透過註冊的信箱得知一週的排程。</a:t>
            </a:r>
          </a:p>
          <a:p>
            <a:endParaRPr lang="zh-TW" altLang="en-US" dirty="0"/>
          </a:p>
        </p:txBody>
      </p:sp>
      <p:sp>
        <p:nvSpPr>
          <p:cNvPr id="4" name="投影片編號版面配置區 3"/>
          <p:cNvSpPr>
            <a:spLocks noGrp="1"/>
          </p:cNvSpPr>
          <p:nvPr>
            <p:ph type="sldNum" sz="quarter" idx="10"/>
          </p:nvPr>
        </p:nvSpPr>
        <p:spPr/>
        <p:txBody>
          <a:bodyPr/>
          <a:lstStyle/>
          <a:p>
            <a:fld id="{C2B91903-BE1B-46DE-8AE0-0E605713B82A}" type="slidenum">
              <a:rPr lang="zh-CN" altLang="en-US" smtClean="0"/>
              <a:t>13</a:t>
            </a:fld>
            <a:endParaRPr lang="zh-CN" altLang="en-US"/>
          </a:p>
        </p:txBody>
      </p:sp>
    </p:spTree>
    <p:extLst>
      <p:ext uri="{BB962C8B-B14F-4D97-AF65-F5344CB8AC3E}">
        <p14:creationId xmlns:p14="http://schemas.microsoft.com/office/powerpoint/2010/main" val="30104540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p>
            <a:fld id="{CCC2F7ED-9AF0-4196-A96A-2BADACDDA878}" type="datetimeFigureOut">
              <a:rPr lang="zh-CN" altLang="en-US" smtClean="0"/>
              <a:t>2021/11/30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CB55536-7221-471B-803F-7EC465EAE7B5}" type="slidenum">
              <a:rPr lang="zh-CN" altLang="en-US" smtClean="0"/>
              <a:t>‹#›</a:t>
            </a:fld>
            <a:endParaRPr lang="zh-CN" altLang="en-US"/>
          </a:p>
        </p:txBody>
      </p:sp>
    </p:spTree>
    <p:extLst>
      <p:ext uri="{BB962C8B-B14F-4D97-AF65-F5344CB8AC3E}">
        <p14:creationId xmlns:p14="http://schemas.microsoft.com/office/powerpoint/2010/main" val="1477976973"/>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CCC2F7ED-9AF0-4196-A96A-2BADACDDA878}" type="datetimeFigureOut">
              <a:rPr lang="zh-CN" altLang="en-US" smtClean="0"/>
              <a:t>2021/11/30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CB55536-7221-471B-803F-7EC465EAE7B5}" type="slidenum">
              <a:rPr lang="zh-CN" altLang="en-US" smtClean="0"/>
              <a:t>‹#›</a:t>
            </a:fld>
            <a:endParaRPr lang="zh-CN" altLang="en-US"/>
          </a:p>
        </p:txBody>
      </p:sp>
    </p:spTree>
    <p:extLst>
      <p:ext uri="{BB962C8B-B14F-4D97-AF65-F5344CB8AC3E}">
        <p14:creationId xmlns:p14="http://schemas.microsoft.com/office/powerpoint/2010/main" val="2194931847"/>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CCC2F7ED-9AF0-4196-A96A-2BADACDDA878}" type="datetimeFigureOut">
              <a:rPr lang="zh-CN" altLang="en-US" smtClean="0"/>
              <a:t>2021/11/30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CB55536-7221-471B-803F-7EC465EAE7B5}" type="slidenum">
              <a:rPr lang="zh-CN" altLang="en-US" smtClean="0"/>
              <a:t>‹#›</a:t>
            </a:fld>
            <a:endParaRPr lang="zh-CN" altLang="en-US"/>
          </a:p>
        </p:txBody>
      </p:sp>
    </p:spTree>
    <p:extLst>
      <p:ext uri="{BB962C8B-B14F-4D97-AF65-F5344CB8AC3E}">
        <p14:creationId xmlns:p14="http://schemas.microsoft.com/office/powerpoint/2010/main" val="807765772"/>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CCC2F7ED-9AF0-4196-A96A-2BADACDDA878}" type="datetimeFigureOut">
              <a:rPr lang="zh-CN" altLang="en-US" smtClean="0"/>
              <a:t>2021/11/30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CB55536-7221-471B-803F-7EC465EAE7B5}" type="slidenum">
              <a:rPr lang="zh-CN" altLang="en-US" smtClean="0"/>
              <a:t>‹#›</a:t>
            </a:fld>
            <a:endParaRPr lang="zh-CN" altLang="en-US"/>
          </a:p>
        </p:txBody>
      </p:sp>
    </p:spTree>
    <p:extLst>
      <p:ext uri="{BB962C8B-B14F-4D97-AF65-F5344CB8AC3E}">
        <p14:creationId xmlns:p14="http://schemas.microsoft.com/office/powerpoint/2010/main" val="1106597547"/>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CCC2F7ED-9AF0-4196-A96A-2BADACDDA878}" type="datetimeFigureOut">
              <a:rPr lang="zh-CN" altLang="en-US" smtClean="0"/>
              <a:t>2021/11/30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CB55536-7221-471B-803F-7EC465EAE7B5}" type="slidenum">
              <a:rPr lang="zh-CN" altLang="en-US" smtClean="0"/>
              <a:t>‹#›</a:t>
            </a:fld>
            <a:endParaRPr lang="zh-CN" altLang="en-US"/>
          </a:p>
        </p:txBody>
      </p:sp>
    </p:spTree>
    <p:extLst>
      <p:ext uri="{BB962C8B-B14F-4D97-AF65-F5344CB8AC3E}">
        <p14:creationId xmlns:p14="http://schemas.microsoft.com/office/powerpoint/2010/main" val="1005314483"/>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CCC2F7ED-9AF0-4196-A96A-2BADACDDA878}" type="datetimeFigureOut">
              <a:rPr lang="zh-CN" altLang="en-US" smtClean="0"/>
              <a:t>2021/11/30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CB55536-7221-471B-803F-7EC465EAE7B5}" type="slidenum">
              <a:rPr lang="zh-CN" altLang="en-US" smtClean="0"/>
              <a:t>‹#›</a:t>
            </a:fld>
            <a:endParaRPr lang="zh-CN" altLang="en-US"/>
          </a:p>
        </p:txBody>
      </p:sp>
    </p:spTree>
    <p:extLst>
      <p:ext uri="{BB962C8B-B14F-4D97-AF65-F5344CB8AC3E}">
        <p14:creationId xmlns:p14="http://schemas.microsoft.com/office/powerpoint/2010/main" val="754339568"/>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CCC2F7ED-9AF0-4196-A96A-2BADACDDA878}" type="datetimeFigureOut">
              <a:rPr lang="zh-CN" altLang="en-US" smtClean="0"/>
              <a:t>2021/11/30</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8CB55536-7221-471B-803F-7EC465EAE7B5}" type="slidenum">
              <a:rPr lang="zh-CN" altLang="en-US" smtClean="0"/>
              <a:t>‹#›</a:t>
            </a:fld>
            <a:endParaRPr lang="zh-CN" altLang="en-US"/>
          </a:p>
        </p:txBody>
      </p:sp>
    </p:spTree>
    <p:extLst>
      <p:ext uri="{BB962C8B-B14F-4D97-AF65-F5344CB8AC3E}">
        <p14:creationId xmlns:p14="http://schemas.microsoft.com/office/powerpoint/2010/main" val="1804438158"/>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CCC2F7ED-9AF0-4196-A96A-2BADACDDA878}" type="datetimeFigureOut">
              <a:rPr lang="zh-CN" altLang="en-US" smtClean="0"/>
              <a:t>2021/11/30</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8CB55536-7221-471B-803F-7EC465EAE7B5}" type="slidenum">
              <a:rPr lang="zh-CN" altLang="en-US" smtClean="0"/>
              <a:t>‹#›</a:t>
            </a:fld>
            <a:endParaRPr lang="zh-CN" altLang="en-US"/>
          </a:p>
        </p:txBody>
      </p:sp>
    </p:spTree>
    <p:extLst>
      <p:ext uri="{BB962C8B-B14F-4D97-AF65-F5344CB8AC3E}">
        <p14:creationId xmlns:p14="http://schemas.microsoft.com/office/powerpoint/2010/main" val="2820417414"/>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CCC2F7ED-9AF0-4196-A96A-2BADACDDA878}" type="datetimeFigureOut">
              <a:rPr lang="zh-CN" altLang="en-US" smtClean="0"/>
              <a:t>2021/11/30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8CB55536-7221-471B-803F-7EC465EAE7B5}" type="slidenum">
              <a:rPr lang="zh-CN" altLang="en-US" smtClean="0"/>
              <a:t>‹#›</a:t>
            </a:fld>
            <a:endParaRPr lang="zh-CN" altLang="en-US"/>
          </a:p>
        </p:txBody>
      </p:sp>
    </p:spTree>
    <p:extLst>
      <p:ext uri="{BB962C8B-B14F-4D97-AF65-F5344CB8AC3E}">
        <p14:creationId xmlns:p14="http://schemas.microsoft.com/office/powerpoint/2010/main" val="172020708"/>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CCC2F7ED-9AF0-4196-A96A-2BADACDDA878}" type="datetimeFigureOut">
              <a:rPr lang="zh-CN" altLang="en-US" smtClean="0"/>
              <a:t>2021/11/30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CB55536-7221-471B-803F-7EC465EAE7B5}" type="slidenum">
              <a:rPr lang="zh-CN" altLang="en-US" smtClean="0"/>
              <a:t>‹#›</a:t>
            </a:fld>
            <a:endParaRPr lang="zh-CN" altLang="en-US"/>
          </a:p>
        </p:txBody>
      </p:sp>
    </p:spTree>
    <p:extLst>
      <p:ext uri="{BB962C8B-B14F-4D97-AF65-F5344CB8AC3E}">
        <p14:creationId xmlns:p14="http://schemas.microsoft.com/office/powerpoint/2010/main" val="2836353775"/>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CCC2F7ED-9AF0-4196-A96A-2BADACDDA878}" type="datetimeFigureOut">
              <a:rPr lang="zh-CN" altLang="en-US" smtClean="0"/>
              <a:t>2021/11/30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CB55536-7221-471B-803F-7EC465EAE7B5}" type="slidenum">
              <a:rPr lang="zh-CN" altLang="en-US" smtClean="0"/>
              <a:t>‹#›</a:t>
            </a:fld>
            <a:endParaRPr lang="zh-CN" altLang="en-US"/>
          </a:p>
        </p:txBody>
      </p:sp>
    </p:spTree>
    <p:extLst>
      <p:ext uri="{BB962C8B-B14F-4D97-AF65-F5344CB8AC3E}">
        <p14:creationId xmlns:p14="http://schemas.microsoft.com/office/powerpoint/2010/main" val="550326767"/>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CC2F7ED-9AF0-4196-A96A-2BADACDDA878}" type="datetimeFigureOut">
              <a:rPr lang="zh-CN" altLang="en-US" smtClean="0"/>
              <a:t>2021/11/30</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B55536-7221-471B-803F-7EC465EAE7B5}" type="slidenum">
              <a:rPr lang="zh-CN" altLang="en-US" smtClean="0"/>
              <a:t>‹#›</a:t>
            </a:fld>
            <a:endParaRPr lang="zh-CN" altLang="en-US"/>
          </a:p>
        </p:txBody>
      </p:sp>
    </p:spTree>
    <p:extLst>
      <p:ext uri="{BB962C8B-B14F-4D97-AF65-F5344CB8AC3E}">
        <p14:creationId xmlns:p14="http://schemas.microsoft.com/office/powerpoint/2010/main" val="360410177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6" name="椭圆 5"/>
          <p:cNvSpPr/>
          <p:nvPr/>
        </p:nvSpPr>
        <p:spPr bwMode="auto">
          <a:xfrm>
            <a:off x="3664383" y="782158"/>
            <a:ext cx="5335495" cy="5335496"/>
          </a:xfrm>
          <a:prstGeom prst="ellipse">
            <a:avLst/>
          </a:prstGeom>
          <a:solidFill>
            <a:schemeClr val="tx1">
              <a:lumMod val="85000"/>
              <a:lumOff val="15000"/>
            </a:schemeClr>
          </a:solidFill>
          <a:ln w="31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3076" name="文本框 2"/>
          <p:cNvSpPr txBox="1">
            <a:spLocks noChangeArrowheads="1"/>
          </p:cNvSpPr>
          <p:nvPr/>
        </p:nvSpPr>
        <p:spPr bwMode="auto">
          <a:xfrm>
            <a:off x="3444836" y="2432262"/>
            <a:ext cx="5774589" cy="1600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en-US" altLang="zh-TW" sz="4400" spc="600" dirty="0">
                <a:solidFill>
                  <a:schemeClr val="bg1"/>
                </a:solidFill>
                <a:latin typeface="张海山锐线体简" panose="02000000000000000000" pitchFamily="2" charset="-122"/>
                <a:ea typeface="张海山锐线体简" panose="02000000000000000000" pitchFamily="2" charset="-122"/>
              </a:rPr>
              <a:t>110403</a:t>
            </a:r>
          </a:p>
          <a:p>
            <a:pPr algn="ctr" eaLnBrk="1" hangingPunct="1">
              <a:lnSpc>
                <a:spcPct val="100000"/>
              </a:lnSpc>
              <a:spcBef>
                <a:spcPct val="0"/>
              </a:spcBef>
              <a:buFontTx/>
              <a:buNone/>
            </a:pPr>
            <a:r>
              <a:rPr lang="en-US" altLang="zh-TW" sz="5400" spc="600" dirty="0" err="1">
                <a:solidFill>
                  <a:schemeClr val="bg1"/>
                </a:solidFill>
                <a:latin typeface="张海山锐线体简" panose="02000000000000000000" pitchFamily="2" charset="-122"/>
                <a:ea typeface="张海山锐线体简" panose="02000000000000000000" pitchFamily="2" charset="-122"/>
              </a:rPr>
              <a:t>DearFurkid</a:t>
            </a:r>
            <a:endParaRPr lang="zh-CN" altLang="en-US" sz="5400" spc="600" dirty="0">
              <a:solidFill>
                <a:schemeClr val="bg1"/>
              </a:solidFill>
              <a:latin typeface="张海山锐线体简" panose="02000000000000000000" pitchFamily="2" charset="-122"/>
              <a:ea typeface="张海山锐线体简" panose="02000000000000000000" pitchFamily="2" charset="-122"/>
            </a:endParaRPr>
          </a:p>
        </p:txBody>
      </p:sp>
      <p:sp>
        <p:nvSpPr>
          <p:cNvPr id="5" name="文本框 2"/>
          <p:cNvSpPr txBox="1">
            <a:spLocks noChangeArrowheads="1"/>
          </p:cNvSpPr>
          <p:nvPr/>
        </p:nvSpPr>
        <p:spPr bwMode="auto">
          <a:xfrm>
            <a:off x="4694152" y="3691107"/>
            <a:ext cx="3275956"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endParaRPr lang="en-US" altLang="zh-TW" sz="1600" spc="600" dirty="0">
              <a:solidFill>
                <a:schemeClr val="bg1"/>
              </a:solidFill>
              <a:latin typeface="张海山锐线体简" panose="02000000000000000000" pitchFamily="2" charset="-122"/>
              <a:ea typeface="张海山锐线体简" panose="02000000000000000000" pitchFamily="2" charset="-122"/>
            </a:endParaRPr>
          </a:p>
          <a:p>
            <a:pPr algn="ctr">
              <a:lnSpc>
                <a:spcPct val="100000"/>
              </a:lnSpc>
              <a:spcBef>
                <a:spcPct val="0"/>
              </a:spcBef>
              <a:buNone/>
            </a:pPr>
            <a:r>
              <a:rPr lang="zh-TW" altLang="en-US" sz="1600" spc="600" dirty="0">
                <a:solidFill>
                  <a:schemeClr val="bg1"/>
                </a:solidFill>
                <a:latin typeface="张海山锐线体简" panose="02000000000000000000" pitchFamily="2" charset="-122"/>
                <a:ea typeface="张海山锐线体简" panose="02000000000000000000" pitchFamily="2" charset="-122"/>
              </a:rPr>
              <a:t>組長</a:t>
            </a:r>
            <a:endParaRPr lang="en-US" altLang="zh-TW" sz="1600" spc="600" dirty="0">
              <a:solidFill>
                <a:schemeClr val="bg1"/>
              </a:solidFill>
              <a:latin typeface="张海山锐线体简" panose="02000000000000000000" pitchFamily="2" charset="-122"/>
              <a:ea typeface="张海山锐线体简" panose="02000000000000000000" pitchFamily="2" charset="-122"/>
            </a:endParaRPr>
          </a:p>
          <a:p>
            <a:pPr algn="ctr" eaLnBrk="1" hangingPunct="1">
              <a:lnSpc>
                <a:spcPct val="100000"/>
              </a:lnSpc>
              <a:spcBef>
                <a:spcPct val="0"/>
              </a:spcBef>
              <a:buFontTx/>
              <a:buNone/>
            </a:pPr>
            <a:r>
              <a:rPr lang="en-US" altLang="zh-TW" sz="1600" spc="600" dirty="0">
                <a:solidFill>
                  <a:schemeClr val="bg1"/>
                </a:solidFill>
                <a:latin typeface="张海山锐线体简" panose="02000000000000000000" pitchFamily="2" charset="-122"/>
                <a:ea typeface="张海山锐线体简" panose="02000000000000000000" pitchFamily="2" charset="-122"/>
              </a:rPr>
              <a:t>10746012</a:t>
            </a:r>
            <a:r>
              <a:rPr lang="zh-TW" altLang="en-US" sz="1600" spc="600" dirty="0">
                <a:solidFill>
                  <a:schemeClr val="bg1"/>
                </a:solidFill>
                <a:latin typeface="张海山锐线体简" panose="02000000000000000000" pitchFamily="2" charset="-122"/>
                <a:ea typeface="张海山锐线体简" panose="02000000000000000000" pitchFamily="2" charset="-122"/>
              </a:rPr>
              <a:t>詹仲</a:t>
            </a:r>
            <a:endParaRPr lang="en-US" altLang="zh-TW" sz="1600" spc="600" dirty="0">
              <a:solidFill>
                <a:schemeClr val="bg1"/>
              </a:solidFill>
              <a:latin typeface="张海山锐线体简" panose="02000000000000000000" pitchFamily="2" charset="-122"/>
              <a:ea typeface="张海山锐线体简" panose="02000000000000000000" pitchFamily="2" charset="-122"/>
            </a:endParaRPr>
          </a:p>
          <a:p>
            <a:pPr algn="ctr" eaLnBrk="1" hangingPunct="1">
              <a:lnSpc>
                <a:spcPct val="100000"/>
              </a:lnSpc>
              <a:spcBef>
                <a:spcPct val="0"/>
              </a:spcBef>
              <a:buFontTx/>
              <a:buNone/>
            </a:pPr>
            <a:r>
              <a:rPr lang="zh-TW" altLang="en-US" sz="1600" spc="600" dirty="0">
                <a:solidFill>
                  <a:schemeClr val="bg1"/>
                </a:solidFill>
                <a:latin typeface="张海山锐线体简" panose="02000000000000000000" pitchFamily="2" charset="-122"/>
                <a:ea typeface="张海山锐线体简" panose="02000000000000000000" pitchFamily="2" charset="-122"/>
              </a:rPr>
              <a:t>組員</a:t>
            </a:r>
            <a:endParaRPr lang="en-US" altLang="zh-TW" sz="1600" spc="600" dirty="0">
              <a:solidFill>
                <a:schemeClr val="bg1"/>
              </a:solidFill>
              <a:latin typeface="张海山锐线体简" panose="02000000000000000000" pitchFamily="2" charset="-122"/>
              <a:ea typeface="张海山锐线体简" panose="02000000000000000000" pitchFamily="2" charset="-122"/>
            </a:endParaRPr>
          </a:p>
          <a:p>
            <a:pPr algn="ctr" eaLnBrk="1" hangingPunct="1">
              <a:lnSpc>
                <a:spcPct val="100000"/>
              </a:lnSpc>
              <a:spcBef>
                <a:spcPct val="0"/>
              </a:spcBef>
              <a:buFontTx/>
              <a:buNone/>
            </a:pPr>
            <a:r>
              <a:rPr lang="en-US" altLang="zh-TW" sz="1600" spc="600" dirty="0">
                <a:solidFill>
                  <a:schemeClr val="bg1"/>
                </a:solidFill>
                <a:latin typeface="张海山锐线体简" panose="02000000000000000000" pitchFamily="2" charset="-122"/>
                <a:ea typeface="张海山锐线体简" panose="02000000000000000000" pitchFamily="2" charset="-122"/>
              </a:rPr>
              <a:t>10746001</a:t>
            </a:r>
            <a:r>
              <a:rPr lang="zh-TW" altLang="en-US" sz="1600" spc="600" dirty="0">
                <a:solidFill>
                  <a:schemeClr val="bg1"/>
                </a:solidFill>
                <a:latin typeface="张海山锐线体简" panose="02000000000000000000" pitchFamily="2" charset="-122"/>
                <a:ea typeface="张海山锐线体简" panose="02000000000000000000" pitchFamily="2" charset="-122"/>
              </a:rPr>
              <a:t>邱竑達</a:t>
            </a:r>
            <a:endParaRPr lang="en-US" altLang="zh-TW" sz="1600" spc="600" dirty="0">
              <a:solidFill>
                <a:schemeClr val="bg1"/>
              </a:solidFill>
              <a:latin typeface="张海山锐线体简" panose="02000000000000000000" pitchFamily="2" charset="-122"/>
              <a:ea typeface="张海山锐线体简" panose="02000000000000000000" pitchFamily="2" charset="-122"/>
            </a:endParaRPr>
          </a:p>
          <a:p>
            <a:pPr algn="ctr" eaLnBrk="1" hangingPunct="1">
              <a:lnSpc>
                <a:spcPct val="100000"/>
              </a:lnSpc>
              <a:spcBef>
                <a:spcPct val="0"/>
              </a:spcBef>
              <a:buFontTx/>
              <a:buNone/>
            </a:pPr>
            <a:r>
              <a:rPr lang="en-US" altLang="zh-TW" sz="1600" spc="600" dirty="0">
                <a:solidFill>
                  <a:schemeClr val="bg1"/>
                </a:solidFill>
                <a:latin typeface="张海山锐线体简" panose="02000000000000000000" pitchFamily="2" charset="-122"/>
                <a:ea typeface="张海山锐线体简" panose="02000000000000000000" pitchFamily="2" charset="-122"/>
              </a:rPr>
              <a:t>10746005</a:t>
            </a:r>
            <a:r>
              <a:rPr lang="zh-TW" altLang="en-US" sz="1600" spc="600" dirty="0">
                <a:solidFill>
                  <a:schemeClr val="bg1"/>
                </a:solidFill>
                <a:latin typeface="张海山锐线体简" panose="02000000000000000000" pitchFamily="2" charset="-122"/>
                <a:ea typeface="张海山锐线体简" panose="02000000000000000000" pitchFamily="2" charset="-122"/>
              </a:rPr>
              <a:t>蔡亞穎</a:t>
            </a:r>
            <a:endParaRPr lang="en-US" altLang="zh-TW" sz="1600" spc="600" dirty="0">
              <a:solidFill>
                <a:schemeClr val="bg1"/>
              </a:solidFill>
              <a:latin typeface="张海山锐线体简" panose="02000000000000000000" pitchFamily="2" charset="-122"/>
              <a:ea typeface="张海山锐线体简" panose="02000000000000000000" pitchFamily="2" charset="-122"/>
            </a:endParaRPr>
          </a:p>
          <a:p>
            <a:pPr algn="ctr" eaLnBrk="1" hangingPunct="1">
              <a:lnSpc>
                <a:spcPct val="100000"/>
              </a:lnSpc>
              <a:spcBef>
                <a:spcPct val="0"/>
              </a:spcBef>
              <a:buFontTx/>
              <a:buNone/>
            </a:pPr>
            <a:r>
              <a:rPr lang="en-US" altLang="zh-TW" sz="1600" spc="600" dirty="0">
                <a:solidFill>
                  <a:schemeClr val="bg1"/>
                </a:solidFill>
                <a:latin typeface="张海山锐线体简" panose="02000000000000000000" pitchFamily="2" charset="-122"/>
                <a:ea typeface="张海山锐线体简" panose="02000000000000000000" pitchFamily="2" charset="-122"/>
              </a:rPr>
              <a:t>10746015</a:t>
            </a:r>
            <a:r>
              <a:rPr lang="zh-TW" altLang="en-US" sz="1600" spc="600" dirty="0">
                <a:solidFill>
                  <a:schemeClr val="bg1"/>
                </a:solidFill>
                <a:latin typeface="张海山锐线体简" panose="02000000000000000000" pitchFamily="2" charset="-122"/>
                <a:ea typeface="张海山锐线体简" panose="02000000000000000000" pitchFamily="2" charset="-122"/>
              </a:rPr>
              <a:t>高家羚</a:t>
            </a:r>
            <a:endParaRPr lang="en-US" altLang="zh-TW" sz="1600" spc="600" dirty="0">
              <a:solidFill>
                <a:schemeClr val="bg1"/>
              </a:solidFill>
              <a:latin typeface="张海山锐线体简" panose="02000000000000000000" pitchFamily="2" charset="-122"/>
              <a:ea typeface="张海山锐线体简" panose="02000000000000000000" pitchFamily="2" charset="-122"/>
            </a:endParaRPr>
          </a:p>
        </p:txBody>
      </p:sp>
    </p:spTree>
    <p:extLst>
      <p:ext uri="{BB962C8B-B14F-4D97-AF65-F5344CB8AC3E}">
        <p14:creationId xmlns:p14="http://schemas.microsoft.com/office/powerpoint/2010/main" val="1406294034"/>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32"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ircle(out)">
                                      <p:cBhvr>
                                        <p:cTn id="7" dur="1500"/>
                                        <p:tgtEl>
                                          <p:spTgt spid="6"/>
                                        </p:tgtEl>
                                      </p:cBhvr>
                                    </p:animEffect>
                                  </p:childTnLst>
                                </p:cTn>
                              </p:par>
                            </p:childTnLst>
                          </p:cTn>
                        </p:par>
                        <p:par>
                          <p:cTn id="8" fill="hold">
                            <p:stCondLst>
                              <p:cond delay="1500"/>
                            </p:stCondLst>
                            <p:childTnLst>
                              <p:par>
                                <p:cTn id="9" presetID="10" presetClass="entr" presetSubtype="0" fill="hold" grpId="0" nodeType="afterEffect">
                                  <p:stCondLst>
                                    <p:cond delay="0"/>
                                  </p:stCondLst>
                                  <p:childTnLst>
                                    <p:set>
                                      <p:cBhvr>
                                        <p:cTn id="10" dur="1" fill="hold">
                                          <p:stCondLst>
                                            <p:cond delay="0"/>
                                          </p:stCondLst>
                                        </p:cTn>
                                        <p:tgtEl>
                                          <p:spTgt spid="3076"/>
                                        </p:tgtEl>
                                        <p:attrNameLst>
                                          <p:attrName>style.visibility</p:attrName>
                                        </p:attrNameLst>
                                      </p:cBhvr>
                                      <p:to>
                                        <p:strVal val="visible"/>
                                      </p:to>
                                    </p:set>
                                    <p:animEffect transition="in" filter="fade">
                                      <p:cBhvr>
                                        <p:cTn id="11" dur="500"/>
                                        <p:tgtEl>
                                          <p:spTgt spid="3076"/>
                                        </p:tgtEl>
                                      </p:cBhvr>
                                    </p:animEffect>
                                  </p:childTnLst>
                                </p:cTn>
                              </p:par>
                            </p:childTnLst>
                          </p:cTn>
                        </p:par>
                        <p:par>
                          <p:cTn id="12" fill="hold">
                            <p:stCondLst>
                              <p:cond delay="2000"/>
                            </p:stCondLst>
                            <p:childTnLst>
                              <p:par>
                                <p:cTn id="13" presetID="10" presetClass="entr" presetSubtype="0"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3076" grpId="0"/>
      <p:bldP spid="5"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 name="圖片 1"/>
          <p:cNvPicPr>
            <a:picLocks noChangeAspect="1"/>
          </p:cNvPicPr>
          <p:nvPr/>
        </p:nvPicPr>
        <p:blipFill rotWithShape="1">
          <a:blip r:embed="rId2"/>
          <a:srcRect t="1521"/>
          <a:stretch/>
        </p:blipFill>
        <p:spPr>
          <a:xfrm>
            <a:off x="898755" y="1343024"/>
            <a:ext cx="10394490" cy="4856521"/>
          </a:xfrm>
          <a:prstGeom prst="rect">
            <a:avLst/>
          </a:prstGeom>
        </p:spPr>
      </p:pic>
      <p:grpSp>
        <p:nvGrpSpPr>
          <p:cNvPr id="7" name="组合 1"/>
          <p:cNvGrpSpPr/>
          <p:nvPr/>
        </p:nvGrpSpPr>
        <p:grpSpPr>
          <a:xfrm>
            <a:off x="-783916" y="152400"/>
            <a:ext cx="3252796" cy="883920"/>
            <a:chOff x="-783916" y="152400"/>
            <a:chExt cx="2707965" cy="544656"/>
          </a:xfrm>
        </p:grpSpPr>
        <p:sp>
          <p:nvSpPr>
            <p:cNvPr id="9" name="圆角矩形 5"/>
            <p:cNvSpPr/>
            <p:nvPr/>
          </p:nvSpPr>
          <p:spPr>
            <a:xfrm>
              <a:off x="-783916" y="152400"/>
              <a:ext cx="2707965" cy="544656"/>
            </a:xfrm>
            <a:prstGeom prst="roundRect">
              <a:avLst/>
            </a:pr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dirty="0">
                <a:solidFill>
                  <a:schemeClr val="tx1">
                    <a:lumMod val="85000"/>
                    <a:lumOff val="15000"/>
                  </a:schemeClr>
                </a:solidFill>
                <a:latin typeface="造字工房悦黑（非商用）纤细体" pitchFamily="50" charset="-122"/>
                <a:ea typeface="造字工房悦黑（非商用）纤细体" pitchFamily="50" charset="-122"/>
              </a:endParaRPr>
            </a:p>
          </p:txBody>
        </p:sp>
        <p:sp>
          <p:nvSpPr>
            <p:cNvPr id="10" name="矩形 9"/>
            <p:cNvSpPr/>
            <p:nvPr/>
          </p:nvSpPr>
          <p:spPr>
            <a:xfrm>
              <a:off x="53712" y="225599"/>
              <a:ext cx="1699094" cy="398258"/>
            </a:xfrm>
            <a:prstGeom prst="rect">
              <a:avLst/>
            </a:prstGeom>
          </p:spPr>
          <p:txBody>
            <a:bodyPr wrap="none">
              <a:spAutoFit/>
            </a:bodyPr>
            <a:lstStyle/>
            <a:p>
              <a:pPr algn="ctr"/>
              <a:r>
                <a:rPr lang="zh-TW" altLang="en-US" sz="3600" b="1" dirty="0">
                  <a:solidFill>
                    <a:schemeClr val="tx1">
                      <a:lumMod val="85000"/>
                      <a:lumOff val="15000"/>
                    </a:schemeClr>
                  </a:solidFill>
                  <a:latin typeface="造字工房悦黑（非商用）纤细体" pitchFamily="50" charset="-122"/>
                  <a:ea typeface="造字工房悦黑（非商用）纤细体" pitchFamily="50" charset="-122"/>
                </a:rPr>
                <a:t>網頁</a:t>
              </a:r>
              <a:r>
                <a:rPr lang="en-US" altLang="zh-TW" sz="3600" b="1" dirty="0">
                  <a:solidFill>
                    <a:schemeClr val="tx1">
                      <a:lumMod val="85000"/>
                      <a:lumOff val="15000"/>
                    </a:schemeClr>
                  </a:solidFill>
                  <a:latin typeface="造字工房悦黑（非商用）纤细体" pitchFamily="50" charset="-122"/>
                  <a:ea typeface="造字工房悦黑（非商用）纤细体" pitchFamily="50" charset="-122"/>
                </a:rPr>
                <a:t>Demo</a:t>
              </a:r>
              <a:endParaRPr lang="zh-CN" altLang="en-US" sz="3600" b="1" dirty="0">
                <a:solidFill>
                  <a:schemeClr val="tx1">
                    <a:lumMod val="85000"/>
                    <a:lumOff val="15000"/>
                  </a:schemeClr>
                </a:solidFill>
                <a:latin typeface="造字工房悦黑（非商用）纤细体" pitchFamily="50" charset="-122"/>
                <a:ea typeface="造字工房悦黑（非商用）纤细体" pitchFamily="50" charset="-122"/>
              </a:endParaRPr>
            </a:p>
          </p:txBody>
        </p:sp>
      </p:grpSp>
      <p:sp>
        <p:nvSpPr>
          <p:cNvPr id="11" name="矩形 10"/>
          <p:cNvSpPr/>
          <p:nvPr/>
        </p:nvSpPr>
        <p:spPr>
          <a:xfrm>
            <a:off x="4522062" y="6199546"/>
            <a:ext cx="800219" cy="338554"/>
          </a:xfrm>
          <a:prstGeom prst="rect">
            <a:avLst/>
          </a:prstGeom>
        </p:spPr>
        <p:txBody>
          <a:bodyPr wrap="none">
            <a:spAutoFit/>
          </a:bodyPr>
          <a:lstStyle/>
          <a:p>
            <a:pPr algn="ctr"/>
            <a:r>
              <a:rPr lang="zh-TW" altLang="en-US" sz="1600" dirty="0">
                <a:latin typeface="造字工房悦黑体验版纤细体" pitchFamily="50" charset="-122"/>
                <a:ea typeface="造字工房悦黑体验版纤细体" pitchFamily="50" charset="-122"/>
              </a:rPr>
              <a:t>網址：</a:t>
            </a:r>
            <a:endParaRPr lang="zh-CN" altLang="en-US" sz="1600" dirty="0">
              <a:latin typeface="造字工房悦黑体验版纤细体" pitchFamily="50" charset="-122"/>
              <a:ea typeface="造字工房悦黑体验版纤细体" pitchFamily="50" charset="-122"/>
            </a:endParaRPr>
          </a:p>
        </p:txBody>
      </p:sp>
    </p:spTree>
    <p:extLst>
      <p:ext uri="{BB962C8B-B14F-4D97-AF65-F5344CB8AC3E}">
        <p14:creationId xmlns:p14="http://schemas.microsoft.com/office/powerpoint/2010/main" val="4125999481"/>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grpSp>
        <p:nvGrpSpPr>
          <p:cNvPr id="7" name="组合 1"/>
          <p:cNvGrpSpPr/>
          <p:nvPr/>
        </p:nvGrpSpPr>
        <p:grpSpPr>
          <a:xfrm>
            <a:off x="-783916" y="152400"/>
            <a:ext cx="3252796" cy="883920"/>
            <a:chOff x="-783916" y="152400"/>
            <a:chExt cx="2707965" cy="544656"/>
          </a:xfrm>
        </p:grpSpPr>
        <p:sp>
          <p:nvSpPr>
            <p:cNvPr id="9" name="圆角矩形 5"/>
            <p:cNvSpPr/>
            <p:nvPr/>
          </p:nvSpPr>
          <p:spPr>
            <a:xfrm>
              <a:off x="-783916" y="152400"/>
              <a:ext cx="2707965" cy="544656"/>
            </a:xfrm>
            <a:prstGeom prst="roundRect">
              <a:avLst/>
            </a:pr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dirty="0">
                <a:solidFill>
                  <a:schemeClr val="tx1">
                    <a:lumMod val="85000"/>
                    <a:lumOff val="15000"/>
                  </a:schemeClr>
                </a:solidFill>
                <a:latin typeface="造字工房悦黑（非商用）纤细体" pitchFamily="50" charset="-122"/>
                <a:ea typeface="造字工房悦黑（非商用）纤细体" pitchFamily="50" charset="-122"/>
              </a:endParaRPr>
            </a:p>
          </p:txBody>
        </p:sp>
        <p:sp>
          <p:nvSpPr>
            <p:cNvPr id="10" name="矩形 9"/>
            <p:cNvSpPr/>
            <p:nvPr/>
          </p:nvSpPr>
          <p:spPr>
            <a:xfrm>
              <a:off x="53712" y="225599"/>
              <a:ext cx="1699094" cy="398258"/>
            </a:xfrm>
            <a:prstGeom prst="rect">
              <a:avLst/>
            </a:prstGeom>
          </p:spPr>
          <p:txBody>
            <a:bodyPr wrap="none">
              <a:spAutoFit/>
            </a:bodyPr>
            <a:lstStyle/>
            <a:p>
              <a:pPr algn="ctr"/>
              <a:r>
                <a:rPr lang="zh-TW" altLang="en-US" sz="3600" b="1" dirty="0">
                  <a:solidFill>
                    <a:schemeClr val="tx1">
                      <a:lumMod val="85000"/>
                      <a:lumOff val="15000"/>
                    </a:schemeClr>
                  </a:solidFill>
                  <a:latin typeface="造字工房悦黑（非商用）纤细体" pitchFamily="50" charset="-122"/>
                  <a:ea typeface="造字工房悦黑（非商用）纤细体" pitchFamily="50" charset="-122"/>
                </a:rPr>
                <a:t>網頁</a:t>
              </a:r>
              <a:r>
                <a:rPr lang="en-US" altLang="zh-TW" sz="3600" b="1" dirty="0">
                  <a:solidFill>
                    <a:schemeClr val="tx1">
                      <a:lumMod val="85000"/>
                      <a:lumOff val="15000"/>
                    </a:schemeClr>
                  </a:solidFill>
                  <a:latin typeface="造字工房悦黑（非商用）纤细体" pitchFamily="50" charset="-122"/>
                  <a:ea typeface="造字工房悦黑（非商用）纤细体" pitchFamily="50" charset="-122"/>
                </a:rPr>
                <a:t>Demo</a:t>
              </a:r>
              <a:endParaRPr lang="zh-CN" altLang="en-US" sz="3600" b="1" dirty="0">
                <a:solidFill>
                  <a:schemeClr val="tx1">
                    <a:lumMod val="85000"/>
                    <a:lumOff val="15000"/>
                  </a:schemeClr>
                </a:solidFill>
                <a:latin typeface="造字工房悦黑（非商用）纤细体" pitchFamily="50" charset="-122"/>
                <a:ea typeface="造字工房悦黑（非商用）纤细体" pitchFamily="50" charset="-122"/>
              </a:endParaRPr>
            </a:p>
          </p:txBody>
        </p:sp>
      </p:grpSp>
      <p:pic>
        <p:nvPicPr>
          <p:cNvPr id="3" name="659772674.226900">
            <a:hlinkClick r:id="" action="ppaction://media"/>
            <a:extLst>
              <a:ext uri="{FF2B5EF4-FFF2-40B4-BE49-F238E27FC236}">
                <a16:creationId xmlns:a16="http://schemas.microsoft.com/office/drawing/2014/main" id="{2F9A2ED1-6092-4821-B73E-7FA7C1728569}"/>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524375" y="249382"/>
            <a:ext cx="3143250" cy="6359236"/>
          </a:xfrm>
          <a:prstGeom prst="rect">
            <a:avLst/>
          </a:prstGeom>
        </p:spPr>
      </p:pic>
    </p:spTree>
    <p:extLst>
      <p:ext uri="{BB962C8B-B14F-4D97-AF65-F5344CB8AC3E}">
        <p14:creationId xmlns:p14="http://schemas.microsoft.com/office/powerpoint/2010/main" val="2899861823"/>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765"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4" name="圆角矩形 3"/>
          <p:cNvSpPr/>
          <p:nvPr/>
        </p:nvSpPr>
        <p:spPr>
          <a:xfrm>
            <a:off x="2096170" y="2581275"/>
            <a:ext cx="7999661" cy="1695450"/>
          </a:xfrm>
          <a:prstGeom prst="roundRect">
            <a:avLst/>
          </a:pr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dirty="0">
              <a:solidFill>
                <a:schemeClr val="tx1">
                  <a:lumMod val="85000"/>
                  <a:lumOff val="15000"/>
                </a:schemeClr>
              </a:solidFill>
              <a:latin typeface="造字工房悦黑（非商用）纤细体" pitchFamily="50" charset="-122"/>
              <a:ea typeface="造字工房悦黑（非商用）纤细体" pitchFamily="50" charset="-122"/>
            </a:endParaRPr>
          </a:p>
        </p:txBody>
      </p:sp>
      <p:sp>
        <p:nvSpPr>
          <p:cNvPr id="5" name="圆角矩形 4"/>
          <p:cNvSpPr/>
          <p:nvPr/>
        </p:nvSpPr>
        <p:spPr>
          <a:xfrm>
            <a:off x="9182660" y="1837079"/>
            <a:ext cx="5695950" cy="1207201"/>
          </a:xfrm>
          <a:prstGeom prst="roundRect">
            <a:avLst/>
          </a:pr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圆角矩形 5"/>
          <p:cNvSpPr/>
          <p:nvPr/>
        </p:nvSpPr>
        <p:spPr>
          <a:xfrm>
            <a:off x="-2686610" y="3775457"/>
            <a:ext cx="5695950" cy="1207201"/>
          </a:xfrm>
          <a:prstGeom prst="roundRect">
            <a:avLst/>
          </a:pr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4871947" y="3044280"/>
            <a:ext cx="2448106" cy="769441"/>
          </a:xfrm>
          <a:prstGeom prst="rect">
            <a:avLst/>
          </a:prstGeom>
        </p:spPr>
        <p:txBody>
          <a:bodyPr wrap="none">
            <a:spAutoFit/>
          </a:bodyPr>
          <a:lstStyle/>
          <a:p>
            <a:pPr algn="ctr"/>
            <a:r>
              <a:rPr lang="zh-TW" altLang="en-US" sz="4400" b="1" dirty="0">
                <a:solidFill>
                  <a:schemeClr val="tx1">
                    <a:lumMod val="85000"/>
                    <a:lumOff val="15000"/>
                  </a:schemeClr>
                </a:solidFill>
                <a:latin typeface="造字工房悦黑（非商用）纤细体" pitchFamily="50" charset="-122"/>
                <a:ea typeface="造字工房悦黑（非商用）纤细体" pitchFamily="50" charset="-122"/>
              </a:rPr>
              <a:t>未來目標</a:t>
            </a:r>
            <a:endParaRPr lang="zh-CN" altLang="en-US" sz="4400" b="1" dirty="0">
              <a:solidFill>
                <a:schemeClr val="tx1">
                  <a:lumMod val="85000"/>
                  <a:lumOff val="15000"/>
                </a:schemeClr>
              </a:solidFill>
              <a:latin typeface="造字工房悦黑（非商用）纤细体" pitchFamily="50" charset="-122"/>
              <a:ea typeface="造字工房悦黑（非商用）纤细体" pitchFamily="50" charset="-122"/>
            </a:endParaRPr>
          </a:p>
        </p:txBody>
      </p:sp>
    </p:spTree>
    <p:extLst>
      <p:ext uri="{BB962C8B-B14F-4D97-AF65-F5344CB8AC3E}">
        <p14:creationId xmlns:p14="http://schemas.microsoft.com/office/powerpoint/2010/main" val="4030257716"/>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1000"/>
                                        <p:tgtEl>
                                          <p:spTgt spid="4"/>
                                        </p:tgtEl>
                                      </p:cBhvr>
                                    </p:animEffect>
                                  </p:childTnLst>
                                </p:cTn>
                              </p:par>
                            </p:childTnLst>
                          </p:cTn>
                        </p:par>
                        <p:par>
                          <p:cTn id="8" fill="hold">
                            <p:stCondLst>
                              <p:cond delay="1000"/>
                            </p:stCondLst>
                            <p:childTnLst>
                              <p:par>
                                <p:cTn id="9" presetID="16" presetClass="entr" presetSubtype="37"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barn(outVertical)">
                                      <p:cBhvr>
                                        <p:cTn id="11" dur="500"/>
                                        <p:tgtEl>
                                          <p:spTgt spid="8"/>
                                        </p:tgtEl>
                                      </p:cBhvr>
                                    </p:animEffect>
                                  </p:childTnLst>
                                </p:cTn>
                              </p:par>
                            </p:childTnLst>
                          </p:cTn>
                        </p:par>
                        <p:par>
                          <p:cTn id="12" fill="hold">
                            <p:stCondLst>
                              <p:cond delay="1500"/>
                            </p:stCondLst>
                            <p:childTnLst>
                              <p:par>
                                <p:cTn id="13" presetID="21" presetClass="entr" presetSubtype="1"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heel(1)">
                                      <p:cBhvr>
                                        <p:cTn id="15" dur="1250"/>
                                        <p:tgtEl>
                                          <p:spTgt spid="5"/>
                                        </p:tgtEl>
                                      </p:cBhvr>
                                    </p:animEffect>
                                  </p:childTnLst>
                                </p:cTn>
                              </p:par>
                              <p:par>
                                <p:cTn id="16" presetID="21" presetClass="entr" presetSubtype="1"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wheel(1)">
                                      <p:cBhvr>
                                        <p:cTn id="18"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8"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grpSp>
        <p:nvGrpSpPr>
          <p:cNvPr id="2" name="组合 1"/>
          <p:cNvGrpSpPr/>
          <p:nvPr/>
        </p:nvGrpSpPr>
        <p:grpSpPr>
          <a:xfrm>
            <a:off x="-783916" y="152400"/>
            <a:ext cx="3252797" cy="883920"/>
            <a:chOff x="-783916" y="152400"/>
            <a:chExt cx="2707965" cy="544656"/>
          </a:xfrm>
        </p:grpSpPr>
        <p:sp>
          <p:nvSpPr>
            <p:cNvPr id="6" name="圆角矩形 5"/>
            <p:cNvSpPr/>
            <p:nvPr/>
          </p:nvSpPr>
          <p:spPr>
            <a:xfrm>
              <a:off x="-783916" y="152400"/>
              <a:ext cx="2707965" cy="544656"/>
            </a:xfrm>
            <a:prstGeom prst="roundRect">
              <a:avLst/>
            </a:pr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dirty="0">
                <a:solidFill>
                  <a:schemeClr val="tx1">
                    <a:lumMod val="85000"/>
                    <a:lumOff val="15000"/>
                  </a:schemeClr>
                </a:solidFill>
                <a:latin typeface="造字工房悦黑（非商用）纤细体" pitchFamily="50" charset="-122"/>
                <a:ea typeface="造字工房悦黑（非商用）纤细体" pitchFamily="50" charset="-122"/>
              </a:endParaRPr>
            </a:p>
          </p:txBody>
        </p:sp>
        <p:sp>
          <p:nvSpPr>
            <p:cNvPr id="7" name="矩形 6"/>
            <p:cNvSpPr/>
            <p:nvPr/>
          </p:nvSpPr>
          <p:spPr>
            <a:xfrm>
              <a:off x="55050" y="225599"/>
              <a:ext cx="1696423" cy="398258"/>
            </a:xfrm>
            <a:prstGeom prst="rect">
              <a:avLst/>
            </a:prstGeom>
          </p:spPr>
          <p:txBody>
            <a:bodyPr wrap="none">
              <a:spAutoFit/>
            </a:bodyPr>
            <a:lstStyle/>
            <a:p>
              <a:pPr algn="ctr"/>
              <a:r>
                <a:rPr lang="zh-TW" altLang="en-US" sz="3600" b="1" dirty="0">
                  <a:solidFill>
                    <a:schemeClr val="tx1">
                      <a:lumMod val="85000"/>
                      <a:lumOff val="15000"/>
                    </a:schemeClr>
                  </a:solidFill>
                  <a:latin typeface="造字工房悦黑（非商用）纤细体" pitchFamily="50" charset="-122"/>
                  <a:ea typeface="造字工房悦黑（非商用）纤细体" pitchFamily="50" charset="-122"/>
                </a:rPr>
                <a:t>未來目標</a:t>
              </a:r>
              <a:endParaRPr lang="zh-CN" altLang="en-US" sz="3600" b="1" dirty="0">
                <a:solidFill>
                  <a:schemeClr val="tx1">
                    <a:lumMod val="85000"/>
                    <a:lumOff val="15000"/>
                  </a:schemeClr>
                </a:solidFill>
                <a:latin typeface="造字工房悦黑（非商用）纤细体" pitchFamily="50" charset="-122"/>
                <a:ea typeface="造字工房悦黑（非商用）纤细体" pitchFamily="50" charset="-122"/>
              </a:endParaRPr>
            </a:p>
          </p:txBody>
        </p:sp>
      </p:grpSp>
      <p:grpSp>
        <p:nvGrpSpPr>
          <p:cNvPr id="8" name="群組 7"/>
          <p:cNvGrpSpPr/>
          <p:nvPr/>
        </p:nvGrpSpPr>
        <p:grpSpPr>
          <a:xfrm>
            <a:off x="774865" y="2311603"/>
            <a:ext cx="3348000" cy="3004012"/>
            <a:chOff x="1416856" y="2991515"/>
            <a:chExt cx="2302293" cy="2324100"/>
          </a:xfrm>
        </p:grpSpPr>
        <p:grpSp>
          <p:nvGrpSpPr>
            <p:cNvPr id="9" name="组合 7"/>
            <p:cNvGrpSpPr/>
            <p:nvPr/>
          </p:nvGrpSpPr>
          <p:grpSpPr>
            <a:xfrm>
              <a:off x="1416856" y="2991515"/>
              <a:ext cx="2302293" cy="2324100"/>
              <a:chOff x="4043098" y="2619375"/>
              <a:chExt cx="2302293" cy="2324100"/>
            </a:xfrm>
          </p:grpSpPr>
          <p:sp>
            <p:nvSpPr>
              <p:cNvPr id="32" name="圆角矩形 8"/>
              <p:cNvSpPr/>
              <p:nvPr/>
            </p:nvSpPr>
            <p:spPr>
              <a:xfrm>
                <a:off x="4043098" y="2619375"/>
                <a:ext cx="2302293" cy="2324100"/>
              </a:xfrm>
              <a:prstGeom prst="roundRect">
                <a:avLst>
                  <a:gd name="adj" fmla="val 7843"/>
                </a:avLst>
              </a:prstGeom>
              <a:solidFill>
                <a:schemeClr val="bg1">
                  <a:lumMod val="95000"/>
                </a:schemeClr>
              </a:solidFill>
              <a:ln>
                <a:noFill/>
              </a:ln>
              <a:effectLst>
                <a:outerShdw blurRad="2286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nvGrpSpPr>
              <p:cNvPr id="33" name="组合 9"/>
              <p:cNvGrpSpPr/>
              <p:nvPr/>
            </p:nvGrpSpPr>
            <p:grpSpPr>
              <a:xfrm>
                <a:off x="4244618" y="3424145"/>
                <a:ext cx="1921058" cy="1098661"/>
                <a:chOff x="4218316" y="3424145"/>
                <a:chExt cx="1921058" cy="1098661"/>
              </a:xfrm>
            </p:grpSpPr>
            <p:sp>
              <p:nvSpPr>
                <p:cNvPr id="34" name="文本框 11"/>
                <p:cNvSpPr txBox="1"/>
                <p:nvPr/>
              </p:nvSpPr>
              <p:spPr>
                <a:xfrm>
                  <a:off x="4331537" y="3769910"/>
                  <a:ext cx="1694618" cy="752896"/>
                </a:xfrm>
                <a:prstGeom prst="rect">
                  <a:avLst/>
                </a:prstGeom>
                <a:noFill/>
              </p:spPr>
              <p:txBody>
                <a:bodyPr wrap="square" rtlCol="0">
                  <a:spAutoFit/>
                </a:bodyPr>
                <a:lstStyle/>
                <a:p>
                  <a:pPr algn="ctr">
                    <a:lnSpc>
                      <a:spcPct val="150000"/>
                    </a:lnSpc>
                  </a:pPr>
                  <a:r>
                    <a:rPr lang="zh-TW" altLang="en-US" sz="1900" dirty="0">
                      <a:solidFill>
                        <a:schemeClr val="tx1">
                          <a:lumMod val="75000"/>
                          <a:lumOff val="25000"/>
                        </a:schemeClr>
                      </a:solidFill>
                      <a:latin typeface="思源黑体 CN Light" panose="020B0300000000000000" pitchFamily="34" charset="-122"/>
                      <a:ea typeface="思源黑体 CN Light" panose="020B0300000000000000" pitchFamily="34" charset="-122"/>
                    </a:rPr>
                    <a:t>整合其他種類的寵物</a:t>
                  </a:r>
                  <a:endParaRPr lang="zh-CN" altLang="en-US" sz="1900" dirty="0" smtClean="0">
                    <a:solidFill>
                      <a:schemeClr val="tx1">
                        <a:lumMod val="75000"/>
                        <a:lumOff val="25000"/>
                      </a:schemeClr>
                    </a:solidFill>
                    <a:latin typeface="思源黑体 CN Light" panose="020B0300000000000000" pitchFamily="34" charset="-122"/>
                    <a:ea typeface="思源黑体 CN Light" panose="020B0300000000000000" pitchFamily="34" charset="-122"/>
                  </a:endParaRPr>
                </a:p>
              </p:txBody>
            </p:sp>
            <p:sp>
              <p:nvSpPr>
                <p:cNvPr id="35" name="文本框 12"/>
                <p:cNvSpPr txBox="1"/>
                <p:nvPr/>
              </p:nvSpPr>
              <p:spPr>
                <a:xfrm>
                  <a:off x="4218316" y="3424145"/>
                  <a:ext cx="1921058" cy="357174"/>
                </a:xfrm>
                <a:prstGeom prst="rect">
                  <a:avLst/>
                </a:prstGeom>
                <a:noFill/>
              </p:spPr>
              <p:txBody>
                <a:bodyPr wrap="square" rtlCol="0">
                  <a:spAutoFit/>
                </a:bodyPr>
                <a:lstStyle/>
                <a:p>
                  <a:pPr algn="ctr"/>
                  <a:r>
                    <a:rPr lang="zh-TW" altLang="en-US" sz="2400" dirty="0" smtClean="0">
                      <a:solidFill>
                        <a:srgbClr val="2E2E30"/>
                      </a:solidFill>
                      <a:latin typeface="思源黑体 CN Medium" panose="020B0600000000000000" pitchFamily="34" charset="-122"/>
                      <a:ea typeface="思源黑体 CN Medium" panose="020B0600000000000000" pitchFamily="34" charset="-122"/>
                    </a:rPr>
                    <a:t>完整性</a:t>
                  </a:r>
                  <a:endParaRPr lang="zh-CN" altLang="en-US" sz="2400" dirty="0">
                    <a:solidFill>
                      <a:srgbClr val="2E2E30"/>
                    </a:solidFill>
                    <a:latin typeface="思源黑体 CN Medium" panose="020B0600000000000000" pitchFamily="34" charset="-122"/>
                    <a:ea typeface="思源黑体 CN Medium" panose="020B0600000000000000" pitchFamily="34" charset="-122"/>
                  </a:endParaRPr>
                </a:p>
              </p:txBody>
            </p:sp>
          </p:grpSp>
        </p:grpSp>
        <p:grpSp>
          <p:nvGrpSpPr>
            <p:cNvPr id="10" name="Google Shape;25993;p73"/>
            <p:cNvGrpSpPr/>
            <p:nvPr/>
          </p:nvGrpSpPr>
          <p:grpSpPr>
            <a:xfrm>
              <a:off x="2396907" y="3253297"/>
              <a:ext cx="363994" cy="370105"/>
              <a:chOff x="2497068" y="1980186"/>
              <a:chExt cx="363994" cy="370105"/>
            </a:xfrm>
          </p:grpSpPr>
          <p:sp>
            <p:nvSpPr>
              <p:cNvPr id="11" name="Google Shape;25994;p73"/>
              <p:cNvSpPr/>
              <p:nvPr/>
            </p:nvSpPr>
            <p:spPr>
              <a:xfrm>
                <a:off x="2702974" y="1980186"/>
                <a:ext cx="131832" cy="172488"/>
              </a:xfrm>
              <a:custGeom>
                <a:avLst/>
                <a:gdLst/>
                <a:ahLst/>
                <a:cxnLst/>
                <a:rect l="l" t="t" r="r" b="b"/>
                <a:pathLst>
                  <a:path w="5026" h="6576" extrusionOk="0">
                    <a:moveTo>
                      <a:pt x="4563" y="0"/>
                    </a:moveTo>
                    <a:cubicBezTo>
                      <a:pt x="4465" y="0"/>
                      <a:pt x="4366" y="31"/>
                      <a:pt x="4279" y="100"/>
                    </a:cubicBezTo>
                    <a:lnTo>
                      <a:pt x="1" y="3606"/>
                    </a:lnTo>
                    <a:lnTo>
                      <a:pt x="5025" y="6576"/>
                    </a:lnTo>
                    <a:lnTo>
                      <a:pt x="5025" y="460"/>
                    </a:lnTo>
                    <a:cubicBezTo>
                      <a:pt x="5025" y="186"/>
                      <a:pt x="4800" y="0"/>
                      <a:pt x="4563" y="0"/>
                    </a:cubicBezTo>
                    <a:close/>
                  </a:path>
                </a:pathLst>
              </a:custGeom>
              <a:solidFill>
                <a:srgbClr val="D8E0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5995;p73"/>
              <p:cNvSpPr/>
              <p:nvPr/>
            </p:nvSpPr>
            <p:spPr>
              <a:xfrm>
                <a:off x="2742634" y="2020292"/>
                <a:ext cx="80238" cy="125274"/>
              </a:xfrm>
              <a:custGeom>
                <a:avLst/>
                <a:gdLst/>
                <a:ahLst/>
                <a:cxnLst/>
                <a:rect l="l" t="t" r="r" b="b"/>
                <a:pathLst>
                  <a:path w="3059" h="4776" extrusionOk="0">
                    <a:moveTo>
                      <a:pt x="2764" y="0"/>
                    </a:moveTo>
                    <a:cubicBezTo>
                      <a:pt x="2688" y="0"/>
                      <a:pt x="2610" y="30"/>
                      <a:pt x="2550" y="97"/>
                    </a:cubicBezTo>
                    <a:lnTo>
                      <a:pt x="1" y="2972"/>
                    </a:lnTo>
                    <a:lnTo>
                      <a:pt x="3059" y="4776"/>
                    </a:lnTo>
                    <a:lnTo>
                      <a:pt x="3059" y="287"/>
                    </a:lnTo>
                    <a:cubicBezTo>
                      <a:pt x="3054" y="113"/>
                      <a:pt x="2911" y="0"/>
                      <a:pt x="2764" y="0"/>
                    </a:cubicBezTo>
                    <a:close/>
                  </a:path>
                </a:pathLst>
              </a:custGeom>
              <a:solidFill>
                <a:srgbClr val="C8D3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5996;p73"/>
              <p:cNvSpPr/>
              <p:nvPr/>
            </p:nvSpPr>
            <p:spPr>
              <a:xfrm>
                <a:off x="2523351" y="1980186"/>
                <a:ext cx="131806" cy="172488"/>
              </a:xfrm>
              <a:custGeom>
                <a:avLst/>
                <a:gdLst/>
                <a:ahLst/>
                <a:cxnLst/>
                <a:rect l="l" t="t" r="r" b="b"/>
                <a:pathLst>
                  <a:path w="5025" h="6576" extrusionOk="0">
                    <a:moveTo>
                      <a:pt x="463" y="0"/>
                    </a:moveTo>
                    <a:cubicBezTo>
                      <a:pt x="225" y="0"/>
                      <a:pt x="0" y="186"/>
                      <a:pt x="0" y="460"/>
                    </a:cubicBezTo>
                    <a:lnTo>
                      <a:pt x="0" y="6576"/>
                    </a:lnTo>
                    <a:lnTo>
                      <a:pt x="5025" y="3606"/>
                    </a:lnTo>
                    <a:lnTo>
                      <a:pt x="746" y="100"/>
                    </a:lnTo>
                    <a:cubicBezTo>
                      <a:pt x="659" y="31"/>
                      <a:pt x="560" y="0"/>
                      <a:pt x="463" y="0"/>
                    </a:cubicBezTo>
                    <a:close/>
                  </a:path>
                </a:pathLst>
              </a:custGeom>
              <a:solidFill>
                <a:srgbClr val="D8E0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5997;p73"/>
              <p:cNvSpPr/>
              <p:nvPr/>
            </p:nvSpPr>
            <p:spPr>
              <a:xfrm>
                <a:off x="2535443" y="2020292"/>
                <a:ext cx="80238" cy="125274"/>
              </a:xfrm>
              <a:custGeom>
                <a:avLst/>
                <a:gdLst/>
                <a:ahLst/>
                <a:cxnLst/>
                <a:rect l="l" t="t" r="r" b="b"/>
                <a:pathLst>
                  <a:path w="3059" h="4776" extrusionOk="0">
                    <a:moveTo>
                      <a:pt x="291" y="0"/>
                    </a:moveTo>
                    <a:cubicBezTo>
                      <a:pt x="142" y="0"/>
                      <a:pt x="0" y="113"/>
                      <a:pt x="0" y="287"/>
                    </a:cubicBezTo>
                    <a:lnTo>
                      <a:pt x="0" y="4776"/>
                    </a:lnTo>
                    <a:lnTo>
                      <a:pt x="3058" y="2972"/>
                    </a:lnTo>
                    <a:lnTo>
                      <a:pt x="509" y="97"/>
                    </a:lnTo>
                    <a:cubicBezTo>
                      <a:pt x="446" y="30"/>
                      <a:pt x="368" y="0"/>
                      <a:pt x="291" y="0"/>
                    </a:cubicBezTo>
                    <a:close/>
                  </a:path>
                </a:pathLst>
              </a:custGeom>
              <a:solidFill>
                <a:srgbClr val="C8D3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5998;p73"/>
              <p:cNvSpPr/>
              <p:nvPr/>
            </p:nvSpPr>
            <p:spPr>
              <a:xfrm>
                <a:off x="2511416" y="2032961"/>
                <a:ext cx="335298" cy="317331"/>
              </a:xfrm>
              <a:custGeom>
                <a:avLst/>
                <a:gdLst/>
                <a:ahLst/>
                <a:cxnLst/>
                <a:rect l="l" t="t" r="r" b="b"/>
                <a:pathLst>
                  <a:path w="12783" h="12098" extrusionOk="0">
                    <a:moveTo>
                      <a:pt x="6388" y="1"/>
                    </a:moveTo>
                    <a:cubicBezTo>
                      <a:pt x="2862" y="1"/>
                      <a:pt x="1" y="2706"/>
                      <a:pt x="1" y="6049"/>
                    </a:cubicBezTo>
                    <a:cubicBezTo>
                      <a:pt x="1" y="9385"/>
                      <a:pt x="2862" y="12097"/>
                      <a:pt x="6388" y="12097"/>
                    </a:cubicBezTo>
                    <a:cubicBezTo>
                      <a:pt x="9921" y="12097"/>
                      <a:pt x="12782" y="9385"/>
                      <a:pt x="12782" y="6049"/>
                    </a:cubicBezTo>
                    <a:cubicBezTo>
                      <a:pt x="12782" y="2706"/>
                      <a:pt x="9921" y="1"/>
                      <a:pt x="6388" y="1"/>
                    </a:cubicBezTo>
                    <a:close/>
                  </a:path>
                </a:pathLst>
              </a:custGeom>
              <a:solidFill>
                <a:srgbClr val="E3E8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5999;p73"/>
              <p:cNvSpPr/>
              <p:nvPr/>
            </p:nvSpPr>
            <p:spPr>
              <a:xfrm>
                <a:off x="2655130" y="2278395"/>
                <a:ext cx="47870" cy="47870"/>
              </a:xfrm>
              <a:custGeom>
                <a:avLst/>
                <a:gdLst/>
                <a:ahLst/>
                <a:cxnLst/>
                <a:rect l="l" t="t" r="r" b="b"/>
                <a:pathLst>
                  <a:path w="1825" h="1825" extrusionOk="0">
                    <a:moveTo>
                      <a:pt x="916" y="1"/>
                    </a:moveTo>
                    <a:lnTo>
                      <a:pt x="1" y="455"/>
                    </a:lnTo>
                    <a:lnTo>
                      <a:pt x="1" y="909"/>
                    </a:lnTo>
                    <a:cubicBezTo>
                      <a:pt x="1" y="1418"/>
                      <a:pt x="408" y="1825"/>
                      <a:pt x="916" y="1825"/>
                    </a:cubicBezTo>
                    <a:cubicBezTo>
                      <a:pt x="1418" y="1825"/>
                      <a:pt x="1825" y="1418"/>
                      <a:pt x="1825" y="909"/>
                    </a:cubicBezTo>
                    <a:lnTo>
                      <a:pt x="1825" y="455"/>
                    </a:lnTo>
                    <a:lnTo>
                      <a:pt x="916" y="1"/>
                    </a:lnTo>
                    <a:close/>
                  </a:path>
                </a:pathLst>
              </a:custGeom>
              <a:solidFill>
                <a:srgbClr val="98A6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6000;p73"/>
              <p:cNvSpPr/>
              <p:nvPr/>
            </p:nvSpPr>
            <p:spPr>
              <a:xfrm>
                <a:off x="2656914" y="2228610"/>
                <a:ext cx="44302" cy="30112"/>
              </a:xfrm>
              <a:custGeom>
                <a:avLst/>
                <a:gdLst/>
                <a:ahLst/>
                <a:cxnLst/>
                <a:rect l="l" t="t" r="r" b="b"/>
                <a:pathLst>
                  <a:path w="1689" h="1148" extrusionOk="0">
                    <a:moveTo>
                      <a:pt x="340" y="0"/>
                    </a:moveTo>
                    <a:cubicBezTo>
                      <a:pt x="123" y="0"/>
                      <a:pt x="0" y="258"/>
                      <a:pt x="136" y="427"/>
                    </a:cubicBezTo>
                    <a:lnTo>
                      <a:pt x="645" y="1051"/>
                    </a:lnTo>
                    <a:cubicBezTo>
                      <a:pt x="695" y="1116"/>
                      <a:pt x="770" y="1148"/>
                      <a:pt x="845" y="1148"/>
                    </a:cubicBezTo>
                    <a:cubicBezTo>
                      <a:pt x="919" y="1148"/>
                      <a:pt x="994" y="1116"/>
                      <a:pt x="1045" y="1051"/>
                    </a:cubicBezTo>
                    <a:lnTo>
                      <a:pt x="1553" y="427"/>
                    </a:lnTo>
                    <a:cubicBezTo>
                      <a:pt x="1689" y="258"/>
                      <a:pt x="1567" y="0"/>
                      <a:pt x="1350" y="0"/>
                    </a:cubicBezTo>
                    <a:close/>
                  </a:path>
                </a:pathLst>
              </a:custGeom>
              <a:solidFill>
                <a:srgbClr val="405C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6001;p73"/>
              <p:cNvSpPr/>
              <p:nvPr/>
            </p:nvSpPr>
            <p:spPr>
              <a:xfrm>
                <a:off x="2737204" y="2253555"/>
                <a:ext cx="111792" cy="42834"/>
              </a:xfrm>
              <a:custGeom>
                <a:avLst/>
                <a:gdLst/>
                <a:ahLst/>
                <a:cxnLst/>
                <a:rect l="l" t="t" r="r" b="b"/>
                <a:pathLst>
                  <a:path w="4262" h="1633" extrusionOk="0">
                    <a:moveTo>
                      <a:pt x="321" y="1"/>
                    </a:moveTo>
                    <a:cubicBezTo>
                      <a:pt x="57" y="1"/>
                      <a:pt x="1" y="402"/>
                      <a:pt x="282" y="460"/>
                    </a:cubicBezTo>
                    <a:cubicBezTo>
                      <a:pt x="303" y="460"/>
                      <a:pt x="2459" y="887"/>
                      <a:pt x="3842" y="1605"/>
                    </a:cubicBezTo>
                    <a:cubicBezTo>
                      <a:pt x="3875" y="1619"/>
                      <a:pt x="3908" y="1632"/>
                      <a:pt x="3948" y="1633"/>
                    </a:cubicBezTo>
                    <a:lnTo>
                      <a:pt x="3948" y="1633"/>
                    </a:lnTo>
                    <a:cubicBezTo>
                      <a:pt x="4189" y="1629"/>
                      <a:pt x="4261" y="1307"/>
                      <a:pt x="4052" y="1199"/>
                    </a:cubicBezTo>
                    <a:cubicBezTo>
                      <a:pt x="2615" y="453"/>
                      <a:pt x="459" y="26"/>
                      <a:pt x="370" y="5"/>
                    </a:cubicBezTo>
                    <a:cubicBezTo>
                      <a:pt x="353" y="2"/>
                      <a:pt x="336" y="1"/>
                      <a:pt x="321" y="1"/>
                    </a:cubicBezTo>
                    <a:close/>
                    <a:moveTo>
                      <a:pt x="3948" y="1633"/>
                    </a:moveTo>
                    <a:lnTo>
                      <a:pt x="3948" y="1633"/>
                    </a:lnTo>
                    <a:cubicBezTo>
                      <a:pt x="3946" y="1633"/>
                      <a:pt x="3945" y="1633"/>
                      <a:pt x="3944" y="1633"/>
                    </a:cubicBezTo>
                    <a:lnTo>
                      <a:pt x="3951" y="1633"/>
                    </a:lnTo>
                    <a:cubicBezTo>
                      <a:pt x="3950" y="1633"/>
                      <a:pt x="3949" y="1633"/>
                      <a:pt x="3948" y="1633"/>
                    </a:cubicBezTo>
                    <a:close/>
                  </a:path>
                </a:pathLst>
              </a:custGeom>
              <a:solidFill>
                <a:srgbClr val="C1CE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6002;p73"/>
              <p:cNvSpPr/>
              <p:nvPr/>
            </p:nvSpPr>
            <p:spPr>
              <a:xfrm>
                <a:off x="2747670" y="2234879"/>
                <a:ext cx="113392" cy="19541"/>
              </a:xfrm>
              <a:custGeom>
                <a:avLst/>
                <a:gdLst/>
                <a:ahLst/>
                <a:cxnLst/>
                <a:rect l="l" t="t" r="r" b="b"/>
                <a:pathLst>
                  <a:path w="4323" h="745" extrusionOk="0">
                    <a:moveTo>
                      <a:pt x="817" y="0"/>
                    </a:moveTo>
                    <a:cubicBezTo>
                      <a:pt x="523" y="0"/>
                      <a:pt x="330" y="5"/>
                      <a:pt x="304" y="5"/>
                    </a:cubicBezTo>
                    <a:cubicBezTo>
                      <a:pt x="1" y="12"/>
                      <a:pt x="12" y="460"/>
                      <a:pt x="311" y="460"/>
                    </a:cubicBezTo>
                    <a:cubicBezTo>
                      <a:pt x="313" y="460"/>
                      <a:pt x="315" y="460"/>
                      <a:pt x="317" y="460"/>
                    </a:cubicBezTo>
                    <a:cubicBezTo>
                      <a:pt x="323" y="460"/>
                      <a:pt x="512" y="454"/>
                      <a:pt x="808" y="454"/>
                    </a:cubicBezTo>
                    <a:cubicBezTo>
                      <a:pt x="1565" y="454"/>
                      <a:pt x="3024" y="489"/>
                      <a:pt x="3945" y="738"/>
                    </a:cubicBezTo>
                    <a:cubicBezTo>
                      <a:pt x="3965" y="744"/>
                      <a:pt x="3986" y="744"/>
                      <a:pt x="4006" y="744"/>
                    </a:cubicBezTo>
                    <a:cubicBezTo>
                      <a:pt x="4008" y="744"/>
                      <a:pt x="4011" y="744"/>
                      <a:pt x="4013" y="744"/>
                    </a:cubicBezTo>
                    <a:cubicBezTo>
                      <a:pt x="4278" y="744"/>
                      <a:pt x="4322" y="364"/>
                      <a:pt x="4067" y="297"/>
                    </a:cubicBezTo>
                    <a:cubicBezTo>
                      <a:pt x="3087" y="36"/>
                      <a:pt x="1597" y="0"/>
                      <a:pt x="817" y="0"/>
                    </a:cubicBezTo>
                    <a:close/>
                  </a:path>
                </a:pathLst>
              </a:custGeom>
              <a:solidFill>
                <a:srgbClr val="C1CE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6003;p73"/>
              <p:cNvSpPr/>
              <p:nvPr/>
            </p:nvSpPr>
            <p:spPr>
              <a:xfrm>
                <a:off x="2511416" y="2035086"/>
                <a:ext cx="236595" cy="315206"/>
              </a:xfrm>
              <a:custGeom>
                <a:avLst/>
                <a:gdLst/>
                <a:ahLst/>
                <a:cxnLst/>
                <a:rect l="l" t="t" r="r" b="b"/>
                <a:pathLst>
                  <a:path w="9020" h="12017" extrusionOk="0">
                    <a:moveTo>
                      <a:pt x="5358" y="1"/>
                    </a:moveTo>
                    <a:cubicBezTo>
                      <a:pt x="2320" y="469"/>
                      <a:pt x="1" y="2964"/>
                      <a:pt x="1" y="5968"/>
                    </a:cubicBezTo>
                    <a:cubicBezTo>
                      <a:pt x="1" y="9311"/>
                      <a:pt x="2862" y="12016"/>
                      <a:pt x="6388" y="12016"/>
                    </a:cubicBezTo>
                    <a:cubicBezTo>
                      <a:pt x="6405" y="12016"/>
                      <a:pt x="6421" y="12016"/>
                      <a:pt x="6437" y="12016"/>
                    </a:cubicBezTo>
                    <a:cubicBezTo>
                      <a:pt x="7329" y="12016"/>
                      <a:pt x="8200" y="11833"/>
                      <a:pt x="9019" y="11480"/>
                    </a:cubicBezTo>
                    <a:lnTo>
                      <a:pt x="9019" y="11480"/>
                    </a:lnTo>
                    <a:cubicBezTo>
                      <a:pt x="8680" y="11535"/>
                      <a:pt x="8334" y="11562"/>
                      <a:pt x="7989" y="11562"/>
                    </a:cubicBezTo>
                    <a:cubicBezTo>
                      <a:pt x="4463" y="11562"/>
                      <a:pt x="1601" y="8850"/>
                      <a:pt x="1601" y="5507"/>
                    </a:cubicBezTo>
                    <a:cubicBezTo>
                      <a:pt x="1601" y="3059"/>
                      <a:pt x="3140" y="943"/>
                      <a:pt x="5358" y="1"/>
                    </a:cubicBezTo>
                    <a:close/>
                  </a:path>
                </a:pathLst>
              </a:custGeom>
              <a:solidFill>
                <a:srgbClr val="D8E0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6004;p73"/>
              <p:cNvSpPr/>
              <p:nvPr/>
            </p:nvSpPr>
            <p:spPr>
              <a:xfrm>
                <a:off x="2508924" y="2253713"/>
                <a:ext cx="111950" cy="42676"/>
              </a:xfrm>
              <a:custGeom>
                <a:avLst/>
                <a:gdLst/>
                <a:ahLst/>
                <a:cxnLst/>
                <a:rect l="l" t="t" r="r" b="b"/>
                <a:pathLst>
                  <a:path w="4268" h="1627" extrusionOk="0">
                    <a:moveTo>
                      <a:pt x="3954" y="0"/>
                    </a:moveTo>
                    <a:cubicBezTo>
                      <a:pt x="3937" y="0"/>
                      <a:pt x="3919" y="2"/>
                      <a:pt x="3900" y="6"/>
                    </a:cubicBezTo>
                    <a:cubicBezTo>
                      <a:pt x="3812" y="20"/>
                      <a:pt x="1655" y="447"/>
                      <a:pt x="218" y="1193"/>
                    </a:cubicBezTo>
                    <a:cubicBezTo>
                      <a:pt x="1" y="1301"/>
                      <a:pt x="82" y="1627"/>
                      <a:pt x="326" y="1627"/>
                    </a:cubicBezTo>
                    <a:cubicBezTo>
                      <a:pt x="360" y="1627"/>
                      <a:pt x="394" y="1613"/>
                      <a:pt x="428" y="1599"/>
                    </a:cubicBezTo>
                    <a:cubicBezTo>
                      <a:pt x="1805" y="881"/>
                      <a:pt x="3968" y="454"/>
                      <a:pt x="3988" y="454"/>
                    </a:cubicBezTo>
                    <a:cubicBezTo>
                      <a:pt x="4267" y="396"/>
                      <a:pt x="4208" y="0"/>
                      <a:pt x="3954" y="0"/>
                    </a:cubicBezTo>
                    <a:close/>
                  </a:path>
                </a:pathLst>
              </a:custGeom>
              <a:solidFill>
                <a:srgbClr val="C1CE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6005;p73"/>
              <p:cNvSpPr/>
              <p:nvPr/>
            </p:nvSpPr>
            <p:spPr>
              <a:xfrm>
                <a:off x="2497068" y="2234801"/>
                <a:ext cx="113392" cy="19620"/>
              </a:xfrm>
              <a:custGeom>
                <a:avLst/>
                <a:gdLst/>
                <a:ahLst/>
                <a:cxnLst/>
                <a:rect l="l" t="t" r="r" b="b"/>
                <a:pathLst>
                  <a:path w="4323" h="748" extrusionOk="0">
                    <a:moveTo>
                      <a:pt x="3488" y="0"/>
                    </a:moveTo>
                    <a:cubicBezTo>
                      <a:pt x="2703" y="0"/>
                      <a:pt x="1228" y="41"/>
                      <a:pt x="256" y="300"/>
                    </a:cubicBezTo>
                    <a:cubicBezTo>
                      <a:pt x="1" y="367"/>
                      <a:pt x="45" y="747"/>
                      <a:pt x="310" y="747"/>
                    </a:cubicBezTo>
                    <a:cubicBezTo>
                      <a:pt x="313" y="747"/>
                      <a:pt x="315" y="747"/>
                      <a:pt x="317" y="747"/>
                    </a:cubicBezTo>
                    <a:cubicBezTo>
                      <a:pt x="338" y="747"/>
                      <a:pt x="358" y="747"/>
                      <a:pt x="378" y="741"/>
                    </a:cubicBezTo>
                    <a:cubicBezTo>
                      <a:pt x="1299" y="492"/>
                      <a:pt x="2758" y="457"/>
                      <a:pt x="3515" y="457"/>
                    </a:cubicBezTo>
                    <a:cubicBezTo>
                      <a:pt x="3812" y="457"/>
                      <a:pt x="4000" y="463"/>
                      <a:pt x="4006" y="463"/>
                    </a:cubicBezTo>
                    <a:cubicBezTo>
                      <a:pt x="4008" y="463"/>
                      <a:pt x="4011" y="463"/>
                      <a:pt x="4013" y="463"/>
                    </a:cubicBezTo>
                    <a:cubicBezTo>
                      <a:pt x="4311" y="463"/>
                      <a:pt x="4322" y="15"/>
                      <a:pt x="4020" y="8"/>
                    </a:cubicBezTo>
                    <a:cubicBezTo>
                      <a:pt x="3993" y="6"/>
                      <a:pt x="3793" y="0"/>
                      <a:pt x="3488" y="0"/>
                    </a:cubicBezTo>
                    <a:close/>
                  </a:path>
                </a:pathLst>
              </a:custGeom>
              <a:solidFill>
                <a:srgbClr val="C1CE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6006;p73"/>
              <p:cNvSpPr/>
              <p:nvPr/>
            </p:nvSpPr>
            <p:spPr>
              <a:xfrm>
                <a:off x="2589319" y="2158524"/>
                <a:ext cx="41837" cy="54086"/>
              </a:xfrm>
              <a:custGeom>
                <a:avLst/>
                <a:gdLst/>
                <a:ahLst/>
                <a:cxnLst/>
                <a:rect l="l" t="t" r="r" b="b"/>
                <a:pathLst>
                  <a:path w="1595" h="2062" extrusionOk="0">
                    <a:moveTo>
                      <a:pt x="794" y="1"/>
                    </a:moveTo>
                    <a:cubicBezTo>
                      <a:pt x="353" y="7"/>
                      <a:pt x="1" y="360"/>
                      <a:pt x="1" y="801"/>
                    </a:cubicBezTo>
                    <a:lnTo>
                      <a:pt x="1" y="1262"/>
                    </a:lnTo>
                    <a:cubicBezTo>
                      <a:pt x="1" y="1703"/>
                      <a:pt x="353" y="2055"/>
                      <a:pt x="794" y="2062"/>
                    </a:cubicBezTo>
                    <a:cubicBezTo>
                      <a:pt x="1235" y="2055"/>
                      <a:pt x="1594" y="1703"/>
                      <a:pt x="1594" y="1262"/>
                    </a:cubicBezTo>
                    <a:lnTo>
                      <a:pt x="1594" y="801"/>
                    </a:lnTo>
                    <a:cubicBezTo>
                      <a:pt x="1594" y="360"/>
                      <a:pt x="1235" y="7"/>
                      <a:pt x="794" y="1"/>
                    </a:cubicBezTo>
                    <a:close/>
                  </a:path>
                </a:pathLst>
              </a:custGeom>
              <a:solidFill>
                <a:srgbClr val="203B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6007;p73"/>
              <p:cNvSpPr/>
              <p:nvPr/>
            </p:nvSpPr>
            <p:spPr>
              <a:xfrm>
                <a:off x="2606946" y="2158708"/>
                <a:ext cx="24551" cy="42361"/>
              </a:xfrm>
              <a:custGeom>
                <a:avLst/>
                <a:gdLst/>
                <a:ahLst/>
                <a:cxnLst/>
                <a:rect l="l" t="t" r="r" b="b"/>
                <a:pathLst>
                  <a:path w="936" h="1615" extrusionOk="0">
                    <a:moveTo>
                      <a:pt x="122" y="0"/>
                    </a:moveTo>
                    <a:cubicBezTo>
                      <a:pt x="88" y="0"/>
                      <a:pt x="48" y="0"/>
                      <a:pt x="14" y="7"/>
                    </a:cubicBezTo>
                    <a:lnTo>
                      <a:pt x="14" y="1140"/>
                    </a:lnTo>
                    <a:cubicBezTo>
                      <a:pt x="0" y="1397"/>
                      <a:pt x="204" y="1614"/>
                      <a:pt x="468" y="1614"/>
                    </a:cubicBezTo>
                    <a:cubicBezTo>
                      <a:pt x="726" y="1614"/>
                      <a:pt x="936" y="1397"/>
                      <a:pt x="922" y="1140"/>
                    </a:cubicBezTo>
                    <a:lnTo>
                      <a:pt x="922" y="800"/>
                    </a:lnTo>
                    <a:cubicBezTo>
                      <a:pt x="922" y="360"/>
                      <a:pt x="570" y="0"/>
                      <a:pt x="122" y="0"/>
                    </a:cubicBezTo>
                    <a:close/>
                  </a:path>
                </a:pathLst>
              </a:custGeom>
              <a:solidFill>
                <a:srgbClr val="405C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6008;p73"/>
              <p:cNvSpPr/>
              <p:nvPr/>
            </p:nvSpPr>
            <p:spPr>
              <a:xfrm>
                <a:off x="2601254" y="2164583"/>
                <a:ext cx="17968" cy="17968"/>
              </a:xfrm>
              <a:custGeom>
                <a:avLst/>
                <a:gdLst/>
                <a:ahLst/>
                <a:cxnLst/>
                <a:rect l="l" t="t" r="r" b="b"/>
                <a:pathLst>
                  <a:path w="685" h="685" extrusionOk="0">
                    <a:moveTo>
                      <a:pt x="339" y="0"/>
                    </a:moveTo>
                    <a:cubicBezTo>
                      <a:pt x="149" y="0"/>
                      <a:pt x="0" y="156"/>
                      <a:pt x="0" y="346"/>
                    </a:cubicBezTo>
                    <a:cubicBezTo>
                      <a:pt x="0" y="536"/>
                      <a:pt x="149" y="685"/>
                      <a:pt x="339" y="685"/>
                    </a:cubicBezTo>
                    <a:cubicBezTo>
                      <a:pt x="529" y="685"/>
                      <a:pt x="685" y="536"/>
                      <a:pt x="685" y="346"/>
                    </a:cubicBezTo>
                    <a:cubicBezTo>
                      <a:pt x="685" y="156"/>
                      <a:pt x="529" y="0"/>
                      <a:pt x="33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009;p73"/>
              <p:cNvSpPr/>
              <p:nvPr/>
            </p:nvSpPr>
            <p:spPr>
              <a:xfrm>
                <a:off x="2727000" y="2158524"/>
                <a:ext cx="41994" cy="54086"/>
              </a:xfrm>
              <a:custGeom>
                <a:avLst/>
                <a:gdLst/>
                <a:ahLst/>
                <a:cxnLst/>
                <a:rect l="l" t="t" r="r" b="b"/>
                <a:pathLst>
                  <a:path w="1601" h="2062" extrusionOk="0">
                    <a:moveTo>
                      <a:pt x="800" y="1"/>
                    </a:moveTo>
                    <a:cubicBezTo>
                      <a:pt x="359" y="7"/>
                      <a:pt x="0" y="360"/>
                      <a:pt x="0" y="801"/>
                    </a:cubicBezTo>
                    <a:lnTo>
                      <a:pt x="0" y="1262"/>
                    </a:lnTo>
                    <a:cubicBezTo>
                      <a:pt x="0" y="1703"/>
                      <a:pt x="359" y="2055"/>
                      <a:pt x="800" y="2062"/>
                    </a:cubicBezTo>
                    <a:cubicBezTo>
                      <a:pt x="1241" y="2055"/>
                      <a:pt x="1593" y="1703"/>
                      <a:pt x="1600" y="1262"/>
                    </a:cubicBezTo>
                    <a:lnTo>
                      <a:pt x="1600" y="801"/>
                    </a:lnTo>
                    <a:cubicBezTo>
                      <a:pt x="1593" y="360"/>
                      <a:pt x="1241" y="7"/>
                      <a:pt x="800" y="1"/>
                    </a:cubicBezTo>
                    <a:close/>
                  </a:path>
                </a:pathLst>
              </a:custGeom>
              <a:solidFill>
                <a:srgbClr val="203B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6010;p73"/>
              <p:cNvSpPr/>
              <p:nvPr/>
            </p:nvSpPr>
            <p:spPr>
              <a:xfrm>
                <a:off x="2744601" y="2158708"/>
                <a:ext cx="24578" cy="42361"/>
              </a:xfrm>
              <a:custGeom>
                <a:avLst/>
                <a:gdLst/>
                <a:ahLst/>
                <a:cxnLst/>
                <a:rect l="l" t="t" r="r" b="b"/>
                <a:pathLst>
                  <a:path w="937" h="1615" extrusionOk="0">
                    <a:moveTo>
                      <a:pt x="129" y="0"/>
                    </a:moveTo>
                    <a:cubicBezTo>
                      <a:pt x="88" y="0"/>
                      <a:pt x="48" y="0"/>
                      <a:pt x="14" y="7"/>
                    </a:cubicBezTo>
                    <a:lnTo>
                      <a:pt x="14" y="1140"/>
                    </a:lnTo>
                    <a:cubicBezTo>
                      <a:pt x="0" y="1397"/>
                      <a:pt x="211" y="1614"/>
                      <a:pt x="468" y="1614"/>
                    </a:cubicBezTo>
                    <a:cubicBezTo>
                      <a:pt x="726" y="1614"/>
                      <a:pt x="936" y="1397"/>
                      <a:pt x="922" y="1140"/>
                    </a:cubicBezTo>
                    <a:lnTo>
                      <a:pt x="922" y="800"/>
                    </a:lnTo>
                    <a:cubicBezTo>
                      <a:pt x="929" y="360"/>
                      <a:pt x="570" y="0"/>
                      <a:pt x="129" y="0"/>
                    </a:cubicBezTo>
                    <a:close/>
                  </a:path>
                </a:pathLst>
              </a:custGeom>
              <a:solidFill>
                <a:srgbClr val="405C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6011;p73"/>
              <p:cNvSpPr/>
              <p:nvPr/>
            </p:nvSpPr>
            <p:spPr>
              <a:xfrm>
                <a:off x="2738909" y="2164583"/>
                <a:ext cx="17994" cy="17968"/>
              </a:xfrm>
              <a:custGeom>
                <a:avLst/>
                <a:gdLst/>
                <a:ahLst/>
                <a:cxnLst/>
                <a:rect l="l" t="t" r="r" b="b"/>
                <a:pathLst>
                  <a:path w="686" h="685" extrusionOk="0">
                    <a:moveTo>
                      <a:pt x="346" y="0"/>
                    </a:moveTo>
                    <a:cubicBezTo>
                      <a:pt x="156" y="0"/>
                      <a:pt x="0" y="156"/>
                      <a:pt x="0" y="346"/>
                    </a:cubicBezTo>
                    <a:cubicBezTo>
                      <a:pt x="0" y="536"/>
                      <a:pt x="156" y="685"/>
                      <a:pt x="346" y="685"/>
                    </a:cubicBezTo>
                    <a:cubicBezTo>
                      <a:pt x="536" y="685"/>
                      <a:pt x="685" y="536"/>
                      <a:pt x="685" y="346"/>
                    </a:cubicBezTo>
                    <a:cubicBezTo>
                      <a:pt x="685" y="156"/>
                      <a:pt x="536" y="0"/>
                      <a:pt x="34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6012;p73"/>
              <p:cNvSpPr/>
              <p:nvPr/>
            </p:nvSpPr>
            <p:spPr>
              <a:xfrm>
                <a:off x="2656914" y="2228768"/>
                <a:ext cx="26886" cy="29981"/>
              </a:xfrm>
              <a:custGeom>
                <a:avLst/>
                <a:gdLst/>
                <a:ahLst/>
                <a:cxnLst/>
                <a:rect l="l" t="t" r="r" b="b"/>
                <a:pathLst>
                  <a:path w="1025" h="1143" extrusionOk="0">
                    <a:moveTo>
                      <a:pt x="340" y="1"/>
                    </a:moveTo>
                    <a:cubicBezTo>
                      <a:pt x="123" y="1"/>
                      <a:pt x="0" y="259"/>
                      <a:pt x="143" y="428"/>
                    </a:cubicBezTo>
                    <a:lnTo>
                      <a:pt x="645" y="1052"/>
                    </a:lnTo>
                    <a:cubicBezTo>
                      <a:pt x="694" y="1112"/>
                      <a:pt x="768" y="1143"/>
                      <a:pt x="842" y="1143"/>
                    </a:cubicBezTo>
                    <a:cubicBezTo>
                      <a:pt x="909" y="1143"/>
                      <a:pt x="976" y="1117"/>
                      <a:pt x="1024" y="1065"/>
                    </a:cubicBezTo>
                    <a:lnTo>
                      <a:pt x="1024" y="1052"/>
                    </a:lnTo>
                    <a:lnTo>
                      <a:pt x="516" y="62"/>
                    </a:lnTo>
                    <a:cubicBezTo>
                      <a:pt x="509" y="42"/>
                      <a:pt x="502" y="21"/>
                      <a:pt x="495" y="1"/>
                    </a:cubicBezTo>
                    <a:close/>
                  </a:path>
                </a:pathLst>
              </a:custGeom>
              <a:solidFill>
                <a:srgbClr val="203B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6013;p73"/>
              <p:cNvSpPr/>
              <p:nvPr/>
            </p:nvSpPr>
            <p:spPr>
              <a:xfrm>
                <a:off x="2655130" y="2278395"/>
                <a:ext cx="47870" cy="35909"/>
              </a:xfrm>
              <a:custGeom>
                <a:avLst/>
                <a:gdLst/>
                <a:ahLst/>
                <a:cxnLst/>
                <a:rect l="l" t="t" r="r" b="b"/>
                <a:pathLst>
                  <a:path w="1825" h="1369" extrusionOk="0">
                    <a:moveTo>
                      <a:pt x="916" y="1"/>
                    </a:moveTo>
                    <a:lnTo>
                      <a:pt x="1" y="455"/>
                    </a:lnTo>
                    <a:lnTo>
                      <a:pt x="1" y="909"/>
                    </a:lnTo>
                    <a:cubicBezTo>
                      <a:pt x="1" y="984"/>
                      <a:pt x="7" y="1052"/>
                      <a:pt x="28" y="1120"/>
                    </a:cubicBezTo>
                    <a:cubicBezTo>
                      <a:pt x="258" y="1092"/>
                      <a:pt x="475" y="1025"/>
                      <a:pt x="686" y="923"/>
                    </a:cubicBezTo>
                    <a:lnTo>
                      <a:pt x="686" y="1140"/>
                    </a:lnTo>
                    <a:cubicBezTo>
                      <a:pt x="686" y="1292"/>
                      <a:pt x="799" y="1369"/>
                      <a:pt x="913" y="1369"/>
                    </a:cubicBezTo>
                    <a:cubicBezTo>
                      <a:pt x="1026" y="1369"/>
                      <a:pt x="1140" y="1292"/>
                      <a:pt x="1140" y="1140"/>
                    </a:cubicBezTo>
                    <a:lnTo>
                      <a:pt x="1140" y="923"/>
                    </a:lnTo>
                    <a:cubicBezTo>
                      <a:pt x="1350" y="1025"/>
                      <a:pt x="1574" y="1092"/>
                      <a:pt x="1798" y="1120"/>
                    </a:cubicBezTo>
                    <a:cubicBezTo>
                      <a:pt x="1818" y="1052"/>
                      <a:pt x="1825" y="984"/>
                      <a:pt x="1825" y="909"/>
                    </a:cubicBezTo>
                    <a:lnTo>
                      <a:pt x="1825" y="455"/>
                    </a:lnTo>
                    <a:lnTo>
                      <a:pt x="916" y="1"/>
                    </a:lnTo>
                    <a:close/>
                  </a:path>
                </a:pathLst>
              </a:custGeom>
              <a:solidFill>
                <a:srgbClr val="788A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6014;p73"/>
              <p:cNvSpPr/>
              <p:nvPr/>
            </p:nvSpPr>
            <p:spPr>
              <a:xfrm>
                <a:off x="2616572" y="2275142"/>
                <a:ext cx="124986" cy="21246"/>
              </a:xfrm>
              <a:custGeom>
                <a:avLst/>
                <a:gdLst/>
                <a:ahLst/>
                <a:cxnLst/>
                <a:rect l="l" t="t" r="r" b="b"/>
                <a:pathLst>
                  <a:path w="4765" h="810" extrusionOk="0">
                    <a:moveTo>
                      <a:pt x="330" y="1"/>
                    </a:moveTo>
                    <a:cubicBezTo>
                      <a:pt x="149" y="1"/>
                      <a:pt x="0" y="243"/>
                      <a:pt x="176" y="403"/>
                    </a:cubicBezTo>
                    <a:cubicBezTo>
                      <a:pt x="478" y="672"/>
                      <a:pt x="859" y="809"/>
                      <a:pt x="1241" y="809"/>
                    </a:cubicBezTo>
                    <a:cubicBezTo>
                      <a:pt x="1554" y="809"/>
                      <a:pt x="1868" y="717"/>
                      <a:pt x="2142" y="532"/>
                    </a:cubicBezTo>
                    <a:cubicBezTo>
                      <a:pt x="2213" y="484"/>
                      <a:pt x="2298" y="460"/>
                      <a:pt x="2383" y="460"/>
                    </a:cubicBezTo>
                    <a:cubicBezTo>
                      <a:pt x="2467" y="460"/>
                      <a:pt x="2552" y="484"/>
                      <a:pt x="2623" y="532"/>
                    </a:cubicBezTo>
                    <a:cubicBezTo>
                      <a:pt x="2888" y="715"/>
                      <a:pt x="3207" y="810"/>
                      <a:pt x="3525" y="810"/>
                    </a:cubicBezTo>
                    <a:cubicBezTo>
                      <a:pt x="3918" y="810"/>
                      <a:pt x="4298" y="660"/>
                      <a:pt x="4590" y="403"/>
                    </a:cubicBezTo>
                    <a:cubicBezTo>
                      <a:pt x="4765" y="243"/>
                      <a:pt x="4616" y="1"/>
                      <a:pt x="4435" y="1"/>
                    </a:cubicBezTo>
                    <a:cubicBezTo>
                      <a:pt x="4386" y="1"/>
                      <a:pt x="4333" y="20"/>
                      <a:pt x="4285" y="64"/>
                    </a:cubicBezTo>
                    <a:cubicBezTo>
                      <a:pt x="4067" y="252"/>
                      <a:pt x="3792" y="348"/>
                      <a:pt x="3517" y="348"/>
                    </a:cubicBezTo>
                    <a:cubicBezTo>
                      <a:pt x="3296" y="348"/>
                      <a:pt x="3074" y="286"/>
                      <a:pt x="2881" y="159"/>
                    </a:cubicBezTo>
                    <a:cubicBezTo>
                      <a:pt x="2732" y="54"/>
                      <a:pt x="2557" y="1"/>
                      <a:pt x="2383" y="1"/>
                    </a:cubicBezTo>
                    <a:cubicBezTo>
                      <a:pt x="2208" y="1"/>
                      <a:pt x="2033" y="54"/>
                      <a:pt x="1884" y="159"/>
                    </a:cubicBezTo>
                    <a:cubicBezTo>
                      <a:pt x="1691" y="286"/>
                      <a:pt x="1469" y="348"/>
                      <a:pt x="1248" y="348"/>
                    </a:cubicBezTo>
                    <a:cubicBezTo>
                      <a:pt x="973" y="348"/>
                      <a:pt x="699" y="252"/>
                      <a:pt x="481" y="64"/>
                    </a:cubicBezTo>
                    <a:cubicBezTo>
                      <a:pt x="432" y="20"/>
                      <a:pt x="380" y="1"/>
                      <a:pt x="330" y="1"/>
                    </a:cubicBezTo>
                    <a:close/>
                  </a:path>
                </a:pathLst>
              </a:custGeom>
              <a:solidFill>
                <a:srgbClr val="C8D3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 name="群組 35"/>
          <p:cNvGrpSpPr/>
          <p:nvPr/>
        </p:nvGrpSpPr>
        <p:grpSpPr>
          <a:xfrm>
            <a:off x="4477541" y="2296044"/>
            <a:ext cx="3348000" cy="2969364"/>
            <a:chOff x="4805606" y="2350910"/>
            <a:chExt cx="3348000" cy="2969364"/>
          </a:xfrm>
        </p:grpSpPr>
        <p:grpSp>
          <p:nvGrpSpPr>
            <p:cNvPr id="37" name="组合 7"/>
            <p:cNvGrpSpPr/>
            <p:nvPr/>
          </p:nvGrpSpPr>
          <p:grpSpPr>
            <a:xfrm>
              <a:off x="4805606" y="2350910"/>
              <a:ext cx="3348000" cy="2969364"/>
              <a:chOff x="4043098" y="2619375"/>
              <a:chExt cx="2324100" cy="2324100"/>
            </a:xfrm>
          </p:grpSpPr>
          <p:sp>
            <p:nvSpPr>
              <p:cNvPr id="69" name="圆角矩形 8"/>
              <p:cNvSpPr/>
              <p:nvPr/>
            </p:nvSpPr>
            <p:spPr>
              <a:xfrm>
                <a:off x="4043098" y="2619375"/>
                <a:ext cx="2324100" cy="2324100"/>
              </a:xfrm>
              <a:prstGeom prst="roundRect">
                <a:avLst>
                  <a:gd name="adj" fmla="val 7843"/>
                </a:avLst>
              </a:prstGeom>
              <a:solidFill>
                <a:schemeClr val="bg1">
                  <a:lumMod val="95000"/>
                </a:schemeClr>
              </a:solidFill>
              <a:ln>
                <a:noFill/>
              </a:ln>
              <a:effectLst>
                <a:outerShdw blurRad="2286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nvGrpSpPr>
              <p:cNvPr id="70" name="组合 9"/>
              <p:cNvGrpSpPr/>
              <p:nvPr/>
            </p:nvGrpSpPr>
            <p:grpSpPr>
              <a:xfrm>
                <a:off x="4244618" y="3424145"/>
                <a:ext cx="1921058" cy="721360"/>
                <a:chOff x="4218316" y="3424145"/>
                <a:chExt cx="1921058" cy="721360"/>
              </a:xfrm>
            </p:grpSpPr>
            <p:sp>
              <p:nvSpPr>
                <p:cNvPr id="71" name="文本框 11"/>
                <p:cNvSpPr txBox="1"/>
                <p:nvPr/>
              </p:nvSpPr>
              <p:spPr>
                <a:xfrm>
                  <a:off x="4331537" y="3769910"/>
                  <a:ext cx="1694618" cy="375595"/>
                </a:xfrm>
                <a:prstGeom prst="rect">
                  <a:avLst/>
                </a:prstGeom>
                <a:noFill/>
              </p:spPr>
              <p:txBody>
                <a:bodyPr wrap="square" rtlCol="0">
                  <a:spAutoFit/>
                </a:bodyPr>
                <a:lstStyle>
                  <a:defPPr>
                    <a:defRPr lang="zh-CN"/>
                  </a:defPPr>
                  <a:lvl1pPr algn="ctr">
                    <a:lnSpc>
                      <a:spcPct val="150000"/>
                    </a:lnSpc>
                    <a:defRPr sz="1900">
                      <a:solidFill>
                        <a:schemeClr val="tx1">
                          <a:lumMod val="75000"/>
                          <a:lumOff val="25000"/>
                        </a:schemeClr>
                      </a:solidFill>
                      <a:latin typeface="思源黑体 CN Light" panose="020B0300000000000000" pitchFamily="34" charset="-122"/>
                      <a:ea typeface="思源黑体 CN Light" panose="020B0300000000000000" pitchFamily="34" charset="-122"/>
                    </a:defRPr>
                  </a:lvl1pPr>
                </a:lstStyle>
                <a:p>
                  <a:r>
                    <a:rPr lang="zh-TW" altLang="en-US" dirty="0"/>
                    <a:t>令使用者更加便利</a:t>
                  </a:r>
                  <a:endParaRPr lang="zh-CN" altLang="en-US" dirty="0"/>
                </a:p>
              </p:txBody>
            </p:sp>
            <p:sp>
              <p:nvSpPr>
                <p:cNvPr id="72" name="文本框 12"/>
                <p:cNvSpPr txBox="1"/>
                <p:nvPr/>
              </p:nvSpPr>
              <p:spPr>
                <a:xfrm>
                  <a:off x="4218316" y="3424145"/>
                  <a:ext cx="1921058" cy="361342"/>
                </a:xfrm>
                <a:prstGeom prst="rect">
                  <a:avLst/>
                </a:prstGeom>
                <a:noFill/>
              </p:spPr>
              <p:txBody>
                <a:bodyPr wrap="square" rtlCol="0">
                  <a:spAutoFit/>
                </a:bodyPr>
                <a:lstStyle>
                  <a:defPPr>
                    <a:defRPr lang="zh-CN"/>
                  </a:defPPr>
                  <a:lvl1pPr algn="ctr">
                    <a:defRPr sz="2400">
                      <a:solidFill>
                        <a:srgbClr val="2E2E30"/>
                      </a:solidFill>
                      <a:latin typeface="思源黑体 CN Medium" panose="020B0600000000000000" pitchFamily="34" charset="-122"/>
                      <a:ea typeface="思源黑体 CN Medium" panose="020B0600000000000000" pitchFamily="34" charset="-122"/>
                    </a:defRPr>
                  </a:lvl1pPr>
                </a:lstStyle>
                <a:p>
                  <a:r>
                    <a:rPr lang="zh-TW" altLang="en-US" dirty="0"/>
                    <a:t>商家合作</a:t>
                  </a:r>
                  <a:endParaRPr lang="zh-CN" altLang="en-US" dirty="0"/>
                </a:p>
              </p:txBody>
            </p:sp>
          </p:grpSp>
        </p:grpSp>
        <p:grpSp>
          <p:nvGrpSpPr>
            <p:cNvPr id="38" name="Google Shape;22229;p71"/>
            <p:cNvGrpSpPr/>
            <p:nvPr/>
          </p:nvGrpSpPr>
          <p:grpSpPr>
            <a:xfrm>
              <a:off x="6101147" y="2684484"/>
              <a:ext cx="747469" cy="569128"/>
              <a:chOff x="1308024" y="2413975"/>
              <a:chExt cx="360253" cy="357111"/>
            </a:xfrm>
          </p:grpSpPr>
          <p:sp>
            <p:nvSpPr>
              <p:cNvPr id="39" name="Google Shape;22230;p71"/>
              <p:cNvSpPr/>
              <p:nvPr/>
            </p:nvSpPr>
            <p:spPr>
              <a:xfrm>
                <a:off x="1403939" y="2569173"/>
                <a:ext cx="212622" cy="201913"/>
              </a:xfrm>
              <a:custGeom>
                <a:avLst/>
                <a:gdLst/>
                <a:ahLst/>
                <a:cxnLst/>
                <a:rect l="l" t="t" r="r" b="b"/>
                <a:pathLst>
                  <a:path w="8120" h="7711" extrusionOk="0">
                    <a:moveTo>
                      <a:pt x="6078" y="0"/>
                    </a:moveTo>
                    <a:lnTo>
                      <a:pt x="5257" y="830"/>
                    </a:lnTo>
                    <a:cubicBezTo>
                      <a:pt x="5210" y="878"/>
                      <a:pt x="5162" y="916"/>
                      <a:pt x="5114" y="954"/>
                    </a:cubicBezTo>
                    <a:cubicBezTo>
                      <a:pt x="4924" y="1093"/>
                      <a:pt x="4686" y="1176"/>
                      <a:pt x="4437" y="1176"/>
                    </a:cubicBezTo>
                    <a:cubicBezTo>
                      <a:pt x="4412" y="1176"/>
                      <a:pt x="4386" y="1175"/>
                      <a:pt x="4360" y="1174"/>
                    </a:cubicBezTo>
                    <a:cubicBezTo>
                      <a:pt x="3702" y="1135"/>
                      <a:pt x="2605" y="1059"/>
                      <a:pt x="2147" y="916"/>
                    </a:cubicBezTo>
                    <a:cubicBezTo>
                      <a:pt x="2142" y="915"/>
                      <a:pt x="2137" y="914"/>
                      <a:pt x="2132" y="914"/>
                    </a:cubicBezTo>
                    <a:cubicBezTo>
                      <a:pt x="2035" y="914"/>
                      <a:pt x="1880" y="1155"/>
                      <a:pt x="1880" y="1155"/>
                    </a:cubicBezTo>
                    <a:cubicBezTo>
                      <a:pt x="1804" y="1431"/>
                      <a:pt x="1918" y="1727"/>
                      <a:pt x="2176" y="1870"/>
                    </a:cubicBezTo>
                    <a:lnTo>
                      <a:pt x="3311" y="2328"/>
                    </a:lnTo>
                    <a:lnTo>
                      <a:pt x="697" y="4932"/>
                    </a:lnTo>
                    <a:lnTo>
                      <a:pt x="172" y="5467"/>
                    </a:lnTo>
                    <a:cubicBezTo>
                      <a:pt x="1" y="5629"/>
                      <a:pt x="1" y="5896"/>
                      <a:pt x="172" y="6058"/>
                    </a:cubicBezTo>
                    <a:lnTo>
                      <a:pt x="201" y="6096"/>
                    </a:lnTo>
                    <a:cubicBezTo>
                      <a:pt x="282" y="6177"/>
                      <a:pt x="389" y="6218"/>
                      <a:pt x="498" y="6218"/>
                    </a:cubicBezTo>
                    <a:cubicBezTo>
                      <a:pt x="607" y="6218"/>
                      <a:pt x="716" y="6177"/>
                      <a:pt x="802" y="6096"/>
                    </a:cubicBezTo>
                    <a:lnTo>
                      <a:pt x="892" y="5998"/>
                    </a:lnTo>
                    <a:lnTo>
                      <a:pt x="892" y="5998"/>
                    </a:lnTo>
                    <a:cubicBezTo>
                      <a:pt x="888" y="6004"/>
                      <a:pt x="883" y="6011"/>
                      <a:pt x="878" y="6020"/>
                    </a:cubicBezTo>
                    <a:cubicBezTo>
                      <a:pt x="745" y="6182"/>
                      <a:pt x="754" y="6411"/>
                      <a:pt x="907" y="6564"/>
                    </a:cubicBezTo>
                    <a:lnTo>
                      <a:pt x="955" y="6611"/>
                    </a:lnTo>
                    <a:cubicBezTo>
                      <a:pt x="1031" y="6688"/>
                      <a:pt x="1136" y="6726"/>
                      <a:pt x="1241" y="6726"/>
                    </a:cubicBezTo>
                    <a:cubicBezTo>
                      <a:pt x="1346" y="6726"/>
                      <a:pt x="1451" y="6688"/>
                      <a:pt x="1527" y="6611"/>
                    </a:cubicBezTo>
                    <a:lnTo>
                      <a:pt x="1613" y="6526"/>
                    </a:lnTo>
                    <a:lnTo>
                      <a:pt x="1594" y="6554"/>
                    </a:lnTo>
                    <a:cubicBezTo>
                      <a:pt x="1460" y="6707"/>
                      <a:pt x="1470" y="6945"/>
                      <a:pt x="1613" y="7088"/>
                    </a:cubicBezTo>
                    <a:lnTo>
                      <a:pt x="1670" y="7146"/>
                    </a:lnTo>
                    <a:cubicBezTo>
                      <a:pt x="1747" y="7227"/>
                      <a:pt x="1849" y="7267"/>
                      <a:pt x="1953" y="7267"/>
                    </a:cubicBezTo>
                    <a:cubicBezTo>
                      <a:pt x="2057" y="7267"/>
                      <a:pt x="2162" y="7227"/>
                      <a:pt x="2243" y="7146"/>
                    </a:cubicBezTo>
                    <a:lnTo>
                      <a:pt x="2386" y="7003"/>
                    </a:lnTo>
                    <a:lnTo>
                      <a:pt x="2386" y="7003"/>
                    </a:lnTo>
                    <a:cubicBezTo>
                      <a:pt x="2262" y="7155"/>
                      <a:pt x="2271" y="7384"/>
                      <a:pt x="2414" y="7518"/>
                    </a:cubicBezTo>
                    <a:lnTo>
                      <a:pt x="2491" y="7604"/>
                    </a:lnTo>
                    <a:cubicBezTo>
                      <a:pt x="2562" y="7675"/>
                      <a:pt x="2660" y="7711"/>
                      <a:pt x="2759" y="7711"/>
                    </a:cubicBezTo>
                    <a:cubicBezTo>
                      <a:pt x="2858" y="7711"/>
                      <a:pt x="2958" y="7675"/>
                      <a:pt x="3034" y="7604"/>
                    </a:cubicBezTo>
                    <a:lnTo>
                      <a:pt x="3206" y="7432"/>
                    </a:lnTo>
                    <a:lnTo>
                      <a:pt x="6087" y="4541"/>
                    </a:lnTo>
                    <a:lnTo>
                      <a:pt x="6717" y="3912"/>
                    </a:lnTo>
                    <a:cubicBezTo>
                      <a:pt x="6870" y="3759"/>
                      <a:pt x="6965" y="3559"/>
                      <a:pt x="6974" y="3349"/>
                    </a:cubicBezTo>
                    <a:cubicBezTo>
                      <a:pt x="6984" y="3244"/>
                      <a:pt x="7022" y="3148"/>
                      <a:pt x="7098" y="3072"/>
                    </a:cubicBezTo>
                    <a:lnTo>
                      <a:pt x="8119" y="2051"/>
                    </a:lnTo>
                    <a:lnTo>
                      <a:pt x="6078" y="0"/>
                    </a:lnTo>
                    <a:close/>
                  </a:path>
                </a:pathLst>
              </a:custGeom>
              <a:solidFill>
                <a:srgbClr val="C8D3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2231;p71"/>
              <p:cNvSpPr/>
              <p:nvPr/>
            </p:nvSpPr>
            <p:spPr>
              <a:xfrm>
                <a:off x="1422426" y="2593080"/>
                <a:ext cx="140928" cy="170700"/>
              </a:xfrm>
              <a:custGeom>
                <a:avLst/>
                <a:gdLst/>
                <a:ahLst/>
                <a:cxnLst/>
                <a:rect l="l" t="t" r="r" b="b"/>
                <a:pathLst>
                  <a:path w="5382" h="6519" extrusionOk="0">
                    <a:moveTo>
                      <a:pt x="1426" y="1"/>
                    </a:moveTo>
                    <a:cubicBezTo>
                      <a:pt x="1329" y="1"/>
                      <a:pt x="1174" y="242"/>
                      <a:pt x="1174" y="242"/>
                    </a:cubicBezTo>
                    <a:cubicBezTo>
                      <a:pt x="1098" y="518"/>
                      <a:pt x="1212" y="814"/>
                      <a:pt x="1470" y="957"/>
                    </a:cubicBezTo>
                    <a:lnTo>
                      <a:pt x="2605" y="1415"/>
                    </a:lnTo>
                    <a:lnTo>
                      <a:pt x="1" y="4019"/>
                    </a:lnTo>
                    <a:lnTo>
                      <a:pt x="2491" y="6519"/>
                    </a:lnTo>
                    <a:lnTo>
                      <a:pt x="5381" y="3628"/>
                    </a:lnTo>
                    <a:lnTo>
                      <a:pt x="2910" y="1148"/>
                    </a:lnTo>
                    <a:lnTo>
                      <a:pt x="3674" y="833"/>
                    </a:lnTo>
                    <a:lnTo>
                      <a:pt x="3693" y="823"/>
                    </a:lnTo>
                    <a:cubicBezTo>
                      <a:pt x="3931" y="690"/>
                      <a:pt x="4093" y="461"/>
                      <a:pt x="4131" y="184"/>
                    </a:cubicBezTo>
                    <a:lnTo>
                      <a:pt x="4131" y="184"/>
                    </a:lnTo>
                    <a:cubicBezTo>
                      <a:pt x="3998" y="234"/>
                      <a:pt x="3858" y="262"/>
                      <a:pt x="3716" y="262"/>
                    </a:cubicBezTo>
                    <a:cubicBezTo>
                      <a:pt x="3696" y="262"/>
                      <a:pt x="3675" y="262"/>
                      <a:pt x="3654" y="261"/>
                    </a:cubicBezTo>
                    <a:cubicBezTo>
                      <a:pt x="2996" y="222"/>
                      <a:pt x="1899" y="146"/>
                      <a:pt x="1441" y="3"/>
                    </a:cubicBezTo>
                    <a:cubicBezTo>
                      <a:pt x="1436" y="2"/>
                      <a:pt x="1431" y="1"/>
                      <a:pt x="1426" y="1"/>
                    </a:cubicBezTo>
                    <a:close/>
                  </a:path>
                </a:pathLst>
              </a:custGeom>
              <a:solidFill>
                <a:srgbClr val="B5C4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2232;p71"/>
              <p:cNvSpPr/>
              <p:nvPr/>
            </p:nvSpPr>
            <p:spPr>
              <a:xfrm>
                <a:off x="1464139" y="2613138"/>
                <a:ext cx="152161" cy="157896"/>
              </a:xfrm>
              <a:custGeom>
                <a:avLst/>
                <a:gdLst/>
                <a:ahLst/>
                <a:cxnLst/>
                <a:rect l="l" t="t" r="r" b="b"/>
                <a:pathLst>
                  <a:path w="5811" h="6030" extrusionOk="0">
                    <a:moveTo>
                      <a:pt x="5448" y="0"/>
                    </a:moveTo>
                    <a:lnTo>
                      <a:pt x="4418" y="1021"/>
                    </a:lnTo>
                    <a:cubicBezTo>
                      <a:pt x="4351" y="1097"/>
                      <a:pt x="4303" y="1193"/>
                      <a:pt x="4303" y="1298"/>
                    </a:cubicBezTo>
                    <a:cubicBezTo>
                      <a:pt x="4284" y="1508"/>
                      <a:pt x="4198" y="1708"/>
                      <a:pt x="4046" y="1861"/>
                    </a:cubicBezTo>
                    <a:lnTo>
                      <a:pt x="363" y="5552"/>
                    </a:lnTo>
                    <a:cubicBezTo>
                      <a:pt x="289" y="5619"/>
                      <a:pt x="192" y="5657"/>
                      <a:pt x="89" y="5657"/>
                    </a:cubicBezTo>
                    <a:cubicBezTo>
                      <a:pt x="60" y="5657"/>
                      <a:pt x="30" y="5654"/>
                      <a:pt x="1" y="5648"/>
                    </a:cubicBezTo>
                    <a:lnTo>
                      <a:pt x="1" y="5648"/>
                    </a:lnTo>
                    <a:cubicBezTo>
                      <a:pt x="20" y="5724"/>
                      <a:pt x="58" y="5781"/>
                      <a:pt x="106" y="5839"/>
                    </a:cubicBezTo>
                    <a:lnTo>
                      <a:pt x="182" y="5915"/>
                    </a:lnTo>
                    <a:cubicBezTo>
                      <a:pt x="258" y="5991"/>
                      <a:pt x="359" y="6029"/>
                      <a:pt x="458" y="6029"/>
                    </a:cubicBezTo>
                    <a:cubicBezTo>
                      <a:pt x="557" y="6029"/>
                      <a:pt x="654" y="5991"/>
                      <a:pt x="726" y="5915"/>
                    </a:cubicBezTo>
                    <a:lnTo>
                      <a:pt x="4418" y="2233"/>
                    </a:lnTo>
                    <a:cubicBezTo>
                      <a:pt x="4561" y="2080"/>
                      <a:pt x="4656" y="1880"/>
                      <a:pt x="4675" y="1660"/>
                    </a:cubicBezTo>
                    <a:cubicBezTo>
                      <a:pt x="4675" y="1565"/>
                      <a:pt x="4723" y="1460"/>
                      <a:pt x="4790" y="1393"/>
                    </a:cubicBezTo>
                    <a:lnTo>
                      <a:pt x="5811" y="372"/>
                    </a:lnTo>
                    <a:lnTo>
                      <a:pt x="5448" y="0"/>
                    </a:lnTo>
                    <a:close/>
                  </a:path>
                </a:pathLst>
              </a:custGeom>
              <a:solidFill>
                <a:srgbClr val="B5C4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2233;p71"/>
              <p:cNvSpPr/>
              <p:nvPr/>
            </p:nvSpPr>
            <p:spPr>
              <a:xfrm>
                <a:off x="1537850" y="2569671"/>
                <a:ext cx="78712" cy="78215"/>
              </a:xfrm>
              <a:custGeom>
                <a:avLst/>
                <a:gdLst/>
                <a:ahLst/>
                <a:cxnLst/>
                <a:rect l="l" t="t" r="r" b="b"/>
                <a:pathLst>
                  <a:path w="3006" h="2987" extrusionOk="0">
                    <a:moveTo>
                      <a:pt x="964" y="0"/>
                    </a:moveTo>
                    <a:lnTo>
                      <a:pt x="143" y="821"/>
                    </a:lnTo>
                    <a:cubicBezTo>
                      <a:pt x="96" y="868"/>
                      <a:pt x="48" y="907"/>
                      <a:pt x="0" y="945"/>
                    </a:cubicBezTo>
                    <a:lnTo>
                      <a:pt x="2051" y="2986"/>
                    </a:lnTo>
                    <a:lnTo>
                      <a:pt x="3005" y="2032"/>
                    </a:lnTo>
                    <a:lnTo>
                      <a:pt x="964" y="0"/>
                    </a:lnTo>
                    <a:close/>
                  </a:path>
                </a:pathLst>
              </a:custGeom>
              <a:solidFill>
                <a:srgbClr val="B5C4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2234;p71"/>
              <p:cNvSpPr/>
              <p:nvPr/>
            </p:nvSpPr>
            <p:spPr>
              <a:xfrm>
                <a:off x="1548088" y="2554667"/>
                <a:ext cx="83216" cy="82666"/>
              </a:xfrm>
              <a:custGeom>
                <a:avLst/>
                <a:gdLst/>
                <a:ahLst/>
                <a:cxnLst/>
                <a:rect l="l" t="t" r="r" b="b"/>
                <a:pathLst>
                  <a:path w="3178" h="3157" extrusionOk="0">
                    <a:moveTo>
                      <a:pt x="830" y="1"/>
                    </a:moveTo>
                    <a:lnTo>
                      <a:pt x="86" y="745"/>
                    </a:lnTo>
                    <a:cubicBezTo>
                      <a:pt x="0" y="831"/>
                      <a:pt x="0" y="974"/>
                      <a:pt x="86" y="1060"/>
                    </a:cubicBezTo>
                    <a:lnTo>
                      <a:pt x="2118" y="3092"/>
                    </a:lnTo>
                    <a:cubicBezTo>
                      <a:pt x="2161" y="3135"/>
                      <a:pt x="2218" y="3156"/>
                      <a:pt x="2276" y="3156"/>
                    </a:cubicBezTo>
                    <a:cubicBezTo>
                      <a:pt x="2333" y="3156"/>
                      <a:pt x="2390" y="3135"/>
                      <a:pt x="2433" y="3092"/>
                    </a:cubicBezTo>
                    <a:lnTo>
                      <a:pt x="3177" y="2348"/>
                    </a:lnTo>
                    <a:lnTo>
                      <a:pt x="830" y="1"/>
                    </a:lnTo>
                    <a:close/>
                  </a:path>
                </a:pathLst>
              </a:custGeom>
              <a:solidFill>
                <a:srgbClr val="5368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22235;p71"/>
              <p:cNvSpPr/>
              <p:nvPr/>
            </p:nvSpPr>
            <p:spPr>
              <a:xfrm>
                <a:off x="1594802" y="2603397"/>
                <a:ext cx="36502" cy="33936"/>
              </a:xfrm>
              <a:custGeom>
                <a:avLst/>
                <a:gdLst/>
                <a:ahLst/>
                <a:cxnLst/>
                <a:rect l="l" t="t" r="r" b="b"/>
                <a:pathLst>
                  <a:path w="1394" h="1296" extrusionOk="0">
                    <a:moveTo>
                      <a:pt x="907" y="0"/>
                    </a:moveTo>
                    <a:lnTo>
                      <a:pt x="0" y="897"/>
                    </a:lnTo>
                    <a:lnTo>
                      <a:pt x="334" y="1231"/>
                    </a:lnTo>
                    <a:cubicBezTo>
                      <a:pt x="377" y="1274"/>
                      <a:pt x="434" y="1295"/>
                      <a:pt x="492" y="1295"/>
                    </a:cubicBezTo>
                    <a:cubicBezTo>
                      <a:pt x="549" y="1295"/>
                      <a:pt x="606" y="1274"/>
                      <a:pt x="649" y="1231"/>
                    </a:cubicBezTo>
                    <a:lnTo>
                      <a:pt x="1393" y="487"/>
                    </a:lnTo>
                    <a:lnTo>
                      <a:pt x="907" y="0"/>
                    </a:lnTo>
                    <a:close/>
                  </a:path>
                </a:pathLst>
              </a:custGeom>
              <a:solidFill>
                <a:srgbClr val="3951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2236;p71"/>
              <p:cNvSpPr/>
              <p:nvPr/>
            </p:nvSpPr>
            <p:spPr>
              <a:xfrm>
                <a:off x="1566810" y="2518531"/>
                <a:ext cx="101205" cy="99817"/>
              </a:xfrm>
              <a:custGeom>
                <a:avLst/>
                <a:gdLst/>
                <a:ahLst/>
                <a:cxnLst/>
                <a:rect l="l" t="t" r="r" b="b"/>
                <a:pathLst>
                  <a:path w="3865" h="3812" extrusionOk="0">
                    <a:moveTo>
                      <a:pt x="1357" y="0"/>
                    </a:moveTo>
                    <a:cubicBezTo>
                      <a:pt x="1301" y="0"/>
                      <a:pt x="1246" y="21"/>
                      <a:pt x="1203" y="64"/>
                    </a:cubicBezTo>
                    <a:lnTo>
                      <a:pt x="96" y="1171"/>
                    </a:lnTo>
                    <a:cubicBezTo>
                      <a:pt x="1" y="1257"/>
                      <a:pt x="1" y="1400"/>
                      <a:pt x="96" y="1486"/>
                    </a:cubicBezTo>
                    <a:lnTo>
                      <a:pt x="2357" y="3747"/>
                    </a:lnTo>
                    <a:cubicBezTo>
                      <a:pt x="2400" y="3790"/>
                      <a:pt x="2457" y="3811"/>
                      <a:pt x="2515" y="3811"/>
                    </a:cubicBezTo>
                    <a:cubicBezTo>
                      <a:pt x="2572" y="3811"/>
                      <a:pt x="2629" y="3790"/>
                      <a:pt x="2672" y="3747"/>
                    </a:cubicBezTo>
                    <a:lnTo>
                      <a:pt x="3779" y="2640"/>
                    </a:lnTo>
                    <a:cubicBezTo>
                      <a:pt x="3864" y="2554"/>
                      <a:pt x="3864" y="2411"/>
                      <a:pt x="3779" y="2325"/>
                    </a:cubicBezTo>
                    <a:lnTo>
                      <a:pt x="1518" y="64"/>
                    </a:lnTo>
                    <a:cubicBezTo>
                      <a:pt x="1470" y="21"/>
                      <a:pt x="1413" y="0"/>
                      <a:pt x="1357" y="0"/>
                    </a:cubicBezTo>
                    <a:close/>
                  </a:path>
                </a:pathLst>
              </a:custGeom>
              <a:solidFill>
                <a:srgbClr val="A7B5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2237;p71"/>
              <p:cNvSpPr/>
              <p:nvPr/>
            </p:nvSpPr>
            <p:spPr>
              <a:xfrm>
                <a:off x="1616771" y="2567654"/>
                <a:ext cx="51506" cy="50930"/>
              </a:xfrm>
              <a:custGeom>
                <a:avLst/>
                <a:gdLst/>
                <a:ahLst/>
                <a:cxnLst/>
                <a:rect l="l" t="t" r="r" b="b"/>
                <a:pathLst>
                  <a:path w="1967" h="1945" extrusionOk="0">
                    <a:moveTo>
                      <a:pt x="1422" y="1"/>
                    </a:moveTo>
                    <a:lnTo>
                      <a:pt x="1" y="1422"/>
                    </a:lnTo>
                    <a:lnTo>
                      <a:pt x="459" y="1880"/>
                    </a:lnTo>
                    <a:cubicBezTo>
                      <a:pt x="502" y="1923"/>
                      <a:pt x="559" y="1945"/>
                      <a:pt x="616" y="1945"/>
                    </a:cubicBezTo>
                    <a:cubicBezTo>
                      <a:pt x="673" y="1945"/>
                      <a:pt x="731" y="1923"/>
                      <a:pt x="774" y="1880"/>
                    </a:cubicBezTo>
                    <a:lnTo>
                      <a:pt x="1880" y="774"/>
                    </a:lnTo>
                    <a:cubicBezTo>
                      <a:pt x="1966" y="688"/>
                      <a:pt x="1966" y="545"/>
                      <a:pt x="1880" y="459"/>
                    </a:cubicBezTo>
                    <a:lnTo>
                      <a:pt x="1422" y="1"/>
                    </a:lnTo>
                    <a:close/>
                  </a:path>
                </a:pathLst>
              </a:custGeom>
              <a:solidFill>
                <a:srgbClr val="93A5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2238;p71"/>
              <p:cNvSpPr/>
              <p:nvPr/>
            </p:nvSpPr>
            <p:spPr>
              <a:xfrm>
                <a:off x="1409203" y="2654379"/>
                <a:ext cx="84237" cy="77612"/>
              </a:xfrm>
              <a:custGeom>
                <a:avLst/>
                <a:gdLst/>
                <a:ahLst/>
                <a:cxnLst/>
                <a:rect l="l" t="t" r="r" b="b"/>
                <a:pathLst>
                  <a:path w="3217" h="2964" extrusionOk="0">
                    <a:moveTo>
                      <a:pt x="2913" y="1"/>
                    </a:moveTo>
                    <a:cubicBezTo>
                      <a:pt x="2864" y="1"/>
                      <a:pt x="2813" y="20"/>
                      <a:pt x="2767" y="66"/>
                    </a:cubicBezTo>
                    <a:lnTo>
                      <a:pt x="0" y="2842"/>
                    </a:lnTo>
                    <a:cubicBezTo>
                      <a:pt x="81" y="2923"/>
                      <a:pt x="188" y="2964"/>
                      <a:pt x="296" y="2964"/>
                    </a:cubicBezTo>
                    <a:cubicBezTo>
                      <a:pt x="403" y="2964"/>
                      <a:pt x="510" y="2923"/>
                      <a:pt x="592" y="2842"/>
                    </a:cubicBezTo>
                    <a:lnTo>
                      <a:pt x="706" y="2728"/>
                    </a:lnTo>
                    <a:lnTo>
                      <a:pt x="3072" y="362"/>
                    </a:lnTo>
                    <a:lnTo>
                      <a:pt x="3062" y="362"/>
                    </a:lnTo>
                    <a:cubicBezTo>
                      <a:pt x="3217" y="215"/>
                      <a:pt x="3077" y="1"/>
                      <a:pt x="2913" y="1"/>
                    </a:cubicBezTo>
                    <a:close/>
                  </a:path>
                </a:pathLst>
              </a:custGeom>
              <a:solidFill>
                <a:srgbClr val="B5C4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2239;p71"/>
              <p:cNvSpPr/>
              <p:nvPr/>
            </p:nvSpPr>
            <p:spPr>
              <a:xfrm>
                <a:off x="1428422" y="2665351"/>
                <a:ext cx="86987" cy="80152"/>
              </a:xfrm>
              <a:custGeom>
                <a:avLst/>
                <a:gdLst/>
                <a:ahLst/>
                <a:cxnLst/>
                <a:rect l="l" t="t" r="r" b="b"/>
                <a:pathLst>
                  <a:path w="3322" h="3061" extrusionOk="0">
                    <a:moveTo>
                      <a:pt x="3021" y="0"/>
                    </a:moveTo>
                    <a:cubicBezTo>
                      <a:pt x="2972" y="0"/>
                      <a:pt x="2919" y="20"/>
                      <a:pt x="2872" y="67"/>
                    </a:cubicBezTo>
                    <a:lnTo>
                      <a:pt x="1" y="2929"/>
                    </a:lnTo>
                    <a:lnTo>
                      <a:pt x="10" y="2938"/>
                    </a:lnTo>
                    <a:cubicBezTo>
                      <a:pt x="91" y="3019"/>
                      <a:pt x="196" y="3060"/>
                      <a:pt x="301" y="3060"/>
                    </a:cubicBezTo>
                    <a:cubicBezTo>
                      <a:pt x="406" y="3060"/>
                      <a:pt x="511" y="3019"/>
                      <a:pt x="592" y="2938"/>
                    </a:cubicBezTo>
                    <a:lnTo>
                      <a:pt x="678" y="2853"/>
                    </a:lnTo>
                    <a:lnTo>
                      <a:pt x="3168" y="363"/>
                    </a:lnTo>
                    <a:cubicBezTo>
                      <a:pt x="3321" y="209"/>
                      <a:pt x="3184" y="0"/>
                      <a:pt x="3021" y="0"/>
                    </a:cubicBezTo>
                    <a:close/>
                  </a:path>
                </a:pathLst>
              </a:custGeom>
              <a:solidFill>
                <a:srgbClr val="B5C4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2240;p71"/>
              <p:cNvSpPr/>
              <p:nvPr/>
            </p:nvSpPr>
            <p:spPr>
              <a:xfrm>
                <a:off x="1447171" y="2687084"/>
                <a:ext cx="78974" cy="72218"/>
              </a:xfrm>
              <a:custGeom>
                <a:avLst/>
                <a:gdLst/>
                <a:ahLst/>
                <a:cxnLst/>
                <a:rect l="l" t="t" r="r" b="b"/>
                <a:pathLst>
                  <a:path w="3016" h="2758" extrusionOk="0">
                    <a:moveTo>
                      <a:pt x="2716" y="0"/>
                    </a:moveTo>
                    <a:cubicBezTo>
                      <a:pt x="2666" y="0"/>
                      <a:pt x="2613" y="20"/>
                      <a:pt x="2566" y="67"/>
                    </a:cubicBezTo>
                    <a:lnTo>
                      <a:pt x="0" y="2633"/>
                    </a:lnTo>
                    <a:lnTo>
                      <a:pt x="10" y="2643"/>
                    </a:lnTo>
                    <a:cubicBezTo>
                      <a:pt x="91" y="2719"/>
                      <a:pt x="196" y="2757"/>
                      <a:pt x="299" y="2757"/>
                    </a:cubicBezTo>
                    <a:cubicBezTo>
                      <a:pt x="403" y="2757"/>
                      <a:pt x="506" y="2719"/>
                      <a:pt x="582" y="2643"/>
                    </a:cubicBezTo>
                    <a:lnTo>
                      <a:pt x="754" y="2471"/>
                    </a:lnTo>
                    <a:lnTo>
                      <a:pt x="2862" y="363"/>
                    </a:lnTo>
                    <a:cubicBezTo>
                      <a:pt x="3015" y="209"/>
                      <a:pt x="2878" y="0"/>
                      <a:pt x="2716" y="0"/>
                    </a:cubicBezTo>
                    <a:close/>
                  </a:path>
                </a:pathLst>
              </a:custGeom>
              <a:solidFill>
                <a:srgbClr val="B5C4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2241;p71"/>
              <p:cNvSpPr/>
              <p:nvPr/>
            </p:nvSpPr>
            <p:spPr>
              <a:xfrm>
                <a:off x="1482756" y="2624502"/>
                <a:ext cx="64101" cy="60095"/>
              </a:xfrm>
              <a:custGeom>
                <a:avLst/>
                <a:gdLst/>
                <a:ahLst/>
                <a:cxnLst/>
                <a:rect l="l" t="t" r="r" b="b"/>
                <a:pathLst>
                  <a:path w="2448" h="2295" extrusionOk="0">
                    <a:moveTo>
                      <a:pt x="309" y="1"/>
                    </a:moveTo>
                    <a:cubicBezTo>
                      <a:pt x="144" y="1"/>
                      <a:pt x="1" y="213"/>
                      <a:pt x="148" y="368"/>
                    </a:cubicBezTo>
                    <a:lnTo>
                      <a:pt x="2028" y="2237"/>
                    </a:lnTo>
                    <a:cubicBezTo>
                      <a:pt x="2066" y="2276"/>
                      <a:pt x="2114" y="2295"/>
                      <a:pt x="2171" y="2295"/>
                    </a:cubicBezTo>
                    <a:cubicBezTo>
                      <a:pt x="2362" y="2295"/>
                      <a:pt x="2448" y="2066"/>
                      <a:pt x="2324" y="1942"/>
                    </a:cubicBezTo>
                    <a:lnTo>
                      <a:pt x="454" y="62"/>
                    </a:lnTo>
                    <a:cubicBezTo>
                      <a:pt x="408" y="19"/>
                      <a:pt x="358" y="1"/>
                      <a:pt x="309" y="1"/>
                    </a:cubicBezTo>
                    <a:close/>
                  </a:path>
                </a:pathLst>
              </a:custGeom>
              <a:solidFill>
                <a:srgbClr val="B5C4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2242;p71"/>
              <p:cNvSpPr/>
              <p:nvPr/>
            </p:nvSpPr>
            <p:spPr>
              <a:xfrm>
                <a:off x="1359739" y="2560166"/>
                <a:ext cx="212360" cy="201363"/>
              </a:xfrm>
              <a:custGeom>
                <a:avLst/>
                <a:gdLst/>
                <a:ahLst/>
                <a:cxnLst/>
                <a:rect l="l" t="t" r="r" b="b"/>
                <a:pathLst>
                  <a:path w="8110" h="7690" extrusionOk="0">
                    <a:moveTo>
                      <a:pt x="2042" y="1"/>
                    </a:moveTo>
                    <a:lnTo>
                      <a:pt x="0" y="2033"/>
                    </a:lnTo>
                    <a:lnTo>
                      <a:pt x="1021" y="3054"/>
                    </a:lnTo>
                    <a:cubicBezTo>
                      <a:pt x="1059" y="3092"/>
                      <a:pt x="1088" y="3130"/>
                      <a:pt x="1107" y="3178"/>
                    </a:cubicBezTo>
                    <a:cubicBezTo>
                      <a:pt x="1135" y="3225"/>
                      <a:pt x="1145" y="3283"/>
                      <a:pt x="1145" y="3330"/>
                    </a:cubicBezTo>
                    <a:cubicBezTo>
                      <a:pt x="1164" y="3540"/>
                      <a:pt x="1259" y="3740"/>
                      <a:pt x="1403" y="3893"/>
                    </a:cubicBezTo>
                    <a:lnTo>
                      <a:pt x="5095" y="7575"/>
                    </a:lnTo>
                    <a:cubicBezTo>
                      <a:pt x="5166" y="7652"/>
                      <a:pt x="5264" y="7690"/>
                      <a:pt x="5363" y="7690"/>
                    </a:cubicBezTo>
                    <a:cubicBezTo>
                      <a:pt x="5462" y="7690"/>
                      <a:pt x="5562" y="7652"/>
                      <a:pt x="5638" y="7575"/>
                    </a:cubicBezTo>
                    <a:lnTo>
                      <a:pt x="5715" y="7499"/>
                    </a:lnTo>
                    <a:cubicBezTo>
                      <a:pt x="5848" y="7366"/>
                      <a:pt x="5867" y="7165"/>
                      <a:pt x="5762" y="7013"/>
                    </a:cubicBezTo>
                    <a:cubicBezTo>
                      <a:pt x="5743" y="6994"/>
                      <a:pt x="5734" y="6974"/>
                      <a:pt x="5715" y="6955"/>
                    </a:cubicBezTo>
                    <a:lnTo>
                      <a:pt x="5715" y="6955"/>
                    </a:lnTo>
                    <a:lnTo>
                      <a:pt x="5886" y="7127"/>
                    </a:lnTo>
                    <a:cubicBezTo>
                      <a:pt x="5963" y="7203"/>
                      <a:pt x="6065" y="7242"/>
                      <a:pt x="6169" y="7242"/>
                    </a:cubicBezTo>
                    <a:cubicBezTo>
                      <a:pt x="6273" y="7242"/>
                      <a:pt x="6378" y="7203"/>
                      <a:pt x="6459" y="7127"/>
                    </a:cubicBezTo>
                    <a:lnTo>
                      <a:pt x="6506" y="7070"/>
                    </a:lnTo>
                    <a:cubicBezTo>
                      <a:pt x="6650" y="6936"/>
                      <a:pt x="6669" y="6717"/>
                      <a:pt x="6554" y="6564"/>
                    </a:cubicBezTo>
                    <a:cubicBezTo>
                      <a:pt x="6551" y="6557"/>
                      <a:pt x="6546" y="6549"/>
                      <a:pt x="6540" y="6541"/>
                    </a:cubicBezTo>
                    <a:lnTo>
                      <a:pt x="6540" y="6541"/>
                    </a:lnTo>
                    <a:lnTo>
                      <a:pt x="6592" y="6593"/>
                    </a:lnTo>
                    <a:cubicBezTo>
                      <a:pt x="6673" y="6669"/>
                      <a:pt x="6778" y="6707"/>
                      <a:pt x="6883" y="6707"/>
                    </a:cubicBezTo>
                    <a:cubicBezTo>
                      <a:pt x="6988" y="6707"/>
                      <a:pt x="7093" y="6669"/>
                      <a:pt x="7174" y="6593"/>
                    </a:cubicBezTo>
                    <a:lnTo>
                      <a:pt x="7212" y="6545"/>
                    </a:lnTo>
                    <a:cubicBezTo>
                      <a:pt x="7355" y="6402"/>
                      <a:pt x="7375" y="6173"/>
                      <a:pt x="7260" y="6011"/>
                    </a:cubicBezTo>
                    <a:lnTo>
                      <a:pt x="7260" y="6011"/>
                    </a:lnTo>
                    <a:lnTo>
                      <a:pt x="7327" y="6078"/>
                    </a:lnTo>
                    <a:cubicBezTo>
                      <a:pt x="7408" y="6159"/>
                      <a:pt x="7513" y="6199"/>
                      <a:pt x="7618" y="6199"/>
                    </a:cubicBezTo>
                    <a:cubicBezTo>
                      <a:pt x="7723" y="6199"/>
                      <a:pt x="7828" y="6159"/>
                      <a:pt x="7909" y="6078"/>
                    </a:cubicBezTo>
                    <a:lnTo>
                      <a:pt x="7947" y="6040"/>
                    </a:lnTo>
                    <a:cubicBezTo>
                      <a:pt x="8109" y="5877"/>
                      <a:pt x="8109" y="5620"/>
                      <a:pt x="7947" y="5458"/>
                    </a:cubicBezTo>
                    <a:lnTo>
                      <a:pt x="4808" y="2319"/>
                    </a:lnTo>
                    <a:lnTo>
                      <a:pt x="5953" y="1861"/>
                    </a:lnTo>
                    <a:cubicBezTo>
                      <a:pt x="6201" y="1718"/>
                      <a:pt x="6316" y="1422"/>
                      <a:pt x="6239" y="1146"/>
                    </a:cubicBezTo>
                    <a:cubicBezTo>
                      <a:pt x="6239" y="1146"/>
                      <a:pt x="6085" y="905"/>
                      <a:pt x="5987" y="905"/>
                    </a:cubicBezTo>
                    <a:cubicBezTo>
                      <a:pt x="5982" y="905"/>
                      <a:pt x="5977" y="906"/>
                      <a:pt x="5972" y="907"/>
                    </a:cubicBezTo>
                    <a:cubicBezTo>
                      <a:pt x="5514" y="1050"/>
                      <a:pt x="4417" y="1136"/>
                      <a:pt x="3759" y="1174"/>
                    </a:cubicBezTo>
                    <a:cubicBezTo>
                      <a:pt x="3744" y="1175"/>
                      <a:pt x="3728" y="1175"/>
                      <a:pt x="3713" y="1175"/>
                    </a:cubicBezTo>
                    <a:cubicBezTo>
                      <a:pt x="3453" y="1175"/>
                      <a:pt x="3203" y="1098"/>
                      <a:pt x="3005" y="945"/>
                    </a:cubicBezTo>
                    <a:cubicBezTo>
                      <a:pt x="2958" y="907"/>
                      <a:pt x="2910" y="869"/>
                      <a:pt x="2862" y="821"/>
                    </a:cubicBezTo>
                    <a:lnTo>
                      <a:pt x="2042" y="1"/>
                    </a:lnTo>
                    <a:close/>
                  </a:path>
                </a:pathLst>
              </a:custGeom>
              <a:solidFill>
                <a:srgbClr val="F0F3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22243;p71"/>
              <p:cNvSpPr/>
              <p:nvPr/>
            </p:nvSpPr>
            <p:spPr>
              <a:xfrm>
                <a:off x="1359739" y="2603633"/>
                <a:ext cx="152397" cy="157974"/>
              </a:xfrm>
              <a:custGeom>
                <a:avLst/>
                <a:gdLst/>
                <a:ahLst/>
                <a:cxnLst/>
                <a:rect l="l" t="t" r="r" b="b"/>
                <a:pathLst>
                  <a:path w="5820" h="6033" extrusionOk="0">
                    <a:moveTo>
                      <a:pt x="372" y="1"/>
                    </a:moveTo>
                    <a:lnTo>
                      <a:pt x="0" y="373"/>
                    </a:lnTo>
                    <a:lnTo>
                      <a:pt x="1030" y="1394"/>
                    </a:lnTo>
                    <a:cubicBezTo>
                      <a:pt x="1097" y="1470"/>
                      <a:pt x="1135" y="1565"/>
                      <a:pt x="1145" y="1670"/>
                    </a:cubicBezTo>
                    <a:cubicBezTo>
                      <a:pt x="1164" y="1880"/>
                      <a:pt x="1250" y="2080"/>
                      <a:pt x="1403" y="2233"/>
                    </a:cubicBezTo>
                    <a:lnTo>
                      <a:pt x="5085" y="5925"/>
                    </a:lnTo>
                    <a:cubicBezTo>
                      <a:pt x="5161" y="5997"/>
                      <a:pt x="5261" y="6032"/>
                      <a:pt x="5362" y="6032"/>
                    </a:cubicBezTo>
                    <a:cubicBezTo>
                      <a:pt x="5462" y="6032"/>
                      <a:pt x="5562" y="5997"/>
                      <a:pt x="5638" y="5925"/>
                    </a:cubicBezTo>
                    <a:lnTo>
                      <a:pt x="5715" y="5839"/>
                    </a:lnTo>
                    <a:cubicBezTo>
                      <a:pt x="5762" y="5791"/>
                      <a:pt x="5800" y="5725"/>
                      <a:pt x="5820" y="5658"/>
                    </a:cubicBezTo>
                    <a:lnTo>
                      <a:pt x="5820" y="5658"/>
                    </a:lnTo>
                    <a:cubicBezTo>
                      <a:pt x="5790" y="5664"/>
                      <a:pt x="5761" y="5667"/>
                      <a:pt x="5733" y="5667"/>
                    </a:cubicBezTo>
                    <a:cubicBezTo>
                      <a:pt x="5630" y="5667"/>
                      <a:pt x="5532" y="5628"/>
                      <a:pt x="5457" y="5553"/>
                    </a:cubicBezTo>
                    <a:lnTo>
                      <a:pt x="1775" y="1871"/>
                    </a:lnTo>
                    <a:cubicBezTo>
                      <a:pt x="1622" y="1718"/>
                      <a:pt x="1527" y="1518"/>
                      <a:pt x="1517" y="1298"/>
                    </a:cubicBezTo>
                    <a:cubicBezTo>
                      <a:pt x="1507" y="1193"/>
                      <a:pt x="1469" y="1098"/>
                      <a:pt x="1393" y="1031"/>
                    </a:cubicBezTo>
                    <a:lnTo>
                      <a:pt x="372" y="1"/>
                    </a:lnTo>
                    <a:close/>
                  </a:path>
                </a:pathLst>
              </a:custGeom>
              <a:solidFill>
                <a:srgbClr val="DFE5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2244;p71"/>
              <p:cNvSpPr/>
              <p:nvPr/>
            </p:nvSpPr>
            <p:spPr>
              <a:xfrm>
                <a:off x="1359739" y="2560166"/>
                <a:ext cx="78450" cy="78215"/>
              </a:xfrm>
              <a:custGeom>
                <a:avLst/>
                <a:gdLst/>
                <a:ahLst/>
                <a:cxnLst/>
                <a:rect l="l" t="t" r="r" b="b"/>
                <a:pathLst>
                  <a:path w="2996" h="2987" extrusionOk="0">
                    <a:moveTo>
                      <a:pt x="2032" y="1"/>
                    </a:moveTo>
                    <a:lnTo>
                      <a:pt x="0" y="2033"/>
                    </a:lnTo>
                    <a:lnTo>
                      <a:pt x="954" y="2987"/>
                    </a:lnTo>
                    <a:lnTo>
                      <a:pt x="2996" y="945"/>
                    </a:lnTo>
                    <a:cubicBezTo>
                      <a:pt x="2948" y="907"/>
                      <a:pt x="2910" y="869"/>
                      <a:pt x="2862" y="831"/>
                    </a:cubicBezTo>
                    <a:lnTo>
                      <a:pt x="2032" y="1"/>
                    </a:lnTo>
                    <a:close/>
                  </a:path>
                </a:pathLst>
              </a:custGeom>
              <a:solidFill>
                <a:srgbClr val="DFE5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2245;p71"/>
              <p:cNvSpPr/>
              <p:nvPr/>
            </p:nvSpPr>
            <p:spPr>
              <a:xfrm>
                <a:off x="1344997" y="2545188"/>
                <a:ext cx="83216" cy="82640"/>
              </a:xfrm>
              <a:custGeom>
                <a:avLst/>
                <a:gdLst/>
                <a:ahLst/>
                <a:cxnLst/>
                <a:rect l="l" t="t" r="r" b="b"/>
                <a:pathLst>
                  <a:path w="3178" h="3156" extrusionOk="0">
                    <a:moveTo>
                      <a:pt x="2347" y="0"/>
                    </a:moveTo>
                    <a:lnTo>
                      <a:pt x="0" y="2347"/>
                    </a:lnTo>
                    <a:lnTo>
                      <a:pt x="744" y="3091"/>
                    </a:lnTo>
                    <a:cubicBezTo>
                      <a:pt x="787" y="3134"/>
                      <a:pt x="845" y="3156"/>
                      <a:pt x="902" y="3156"/>
                    </a:cubicBezTo>
                    <a:cubicBezTo>
                      <a:pt x="959" y="3156"/>
                      <a:pt x="1016" y="3134"/>
                      <a:pt x="1059" y="3091"/>
                    </a:cubicBezTo>
                    <a:lnTo>
                      <a:pt x="3091" y="1069"/>
                    </a:lnTo>
                    <a:cubicBezTo>
                      <a:pt x="3177" y="983"/>
                      <a:pt x="3177" y="840"/>
                      <a:pt x="3091" y="745"/>
                    </a:cubicBezTo>
                    <a:lnTo>
                      <a:pt x="2347" y="0"/>
                    </a:lnTo>
                    <a:close/>
                  </a:path>
                </a:pathLst>
              </a:custGeom>
              <a:solidFill>
                <a:srgbClr val="EBEF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22246;p71"/>
              <p:cNvSpPr/>
              <p:nvPr/>
            </p:nvSpPr>
            <p:spPr>
              <a:xfrm>
                <a:off x="1344735" y="2593892"/>
                <a:ext cx="36764" cy="33936"/>
              </a:xfrm>
              <a:custGeom>
                <a:avLst/>
                <a:gdLst/>
                <a:ahLst/>
                <a:cxnLst/>
                <a:rect l="l" t="t" r="r" b="b"/>
                <a:pathLst>
                  <a:path w="1404" h="1296" extrusionOk="0">
                    <a:moveTo>
                      <a:pt x="497" y="1"/>
                    </a:moveTo>
                    <a:lnTo>
                      <a:pt x="1" y="487"/>
                    </a:lnTo>
                    <a:lnTo>
                      <a:pt x="754" y="1231"/>
                    </a:lnTo>
                    <a:cubicBezTo>
                      <a:pt x="797" y="1274"/>
                      <a:pt x="852" y="1296"/>
                      <a:pt x="908" y="1296"/>
                    </a:cubicBezTo>
                    <a:cubicBezTo>
                      <a:pt x="964" y="1296"/>
                      <a:pt x="1022" y="1274"/>
                      <a:pt x="1069" y="1231"/>
                    </a:cubicBezTo>
                    <a:lnTo>
                      <a:pt x="1403" y="907"/>
                    </a:lnTo>
                    <a:lnTo>
                      <a:pt x="497" y="1"/>
                    </a:lnTo>
                    <a:close/>
                  </a:path>
                </a:pathLst>
              </a:custGeom>
              <a:solidFill>
                <a:srgbClr val="AEBF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22247;p71"/>
              <p:cNvSpPr/>
              <p:nvPr/>
            </p:nvSpPr>
            <p:spPr>
              <a:xfrm>
                <a:off x="1308024" y="2509026"/>
                <a:ext cx="101205" cy="100079"/>
              </a:xfrm>
              <a:custGeom>
                <a:avLst/>
                <a:gdLst/>
                <a:ahLst/>
                <a:cxnLst/>
                <a:rect l="l" t="t" r="r" b="b"/>
                <a:pathLst>
                  <a:path w="3865" h="3822" extrusionOk="0">
                    <a:moveTo>
                      <a:pt x="2514" y="1"/>
                    </a:moveTo>
                    <a:cubicBezTo>
                      <a:pt x="2457" y="1"/>
                      <a:pt x="2400" y="22"/>
                      <a:pt x="2357" y="65"/>
                    </a:cubicBezTo>
                    <a:lnTo>
                      <a:pt x="96" y="2326"/>
                    </a:lnTo>
                    <a:cubicBezTo>
                      <a:pt x="0" y="2421"/>
                      <a:pt x="0" y="2555"/>
                      <a:pt x="96" y="2650"/>
                    </a:cubicBezTo>
                    <a:lnTo>
                      <a:pt x="1202" y="3757"/>
                    </a:lnTo>
                    <a:cubicBezTo>
                      <a:pt x="1245" y="3800"/>
                      <a:pt x="1300" y="3821"/>
                      <a:pt x="1356" y="3821"/>
                    </a:cubicBezTo>
                    <a:cubicBezTo>
                      <a:pt x="1412" y="3821"/>
                      <a:pt x="1470" y="3800"/>
                      <a:pt x="1517" y="3757"/>
                    </a:cubicBezTo>
                    <a:lnTo>
                      <a:pt x="3778" y="1486"/>
                    </a:lnTo>
                    <a:cubicBezTo>
                      <a:pt x="3864" y="1400"/>
                      <a:pt x="3864" y="1257"/>
                      <a:pt x="3778" y="1172"/>
                    </a:cubicBezTo>
                    <a:lnTo>
                      <a:pt x="2672" y="65"/>
                    </a:lnTo>
                    <a:cubicBezTo>
                      <a:pt x="2629" y="22"/>
                      <a:pt x="2571" y="1"/>
                      <a:pt x="2514" y="1"/>
                    </a:cubicBezTo>
                    <a:close/>
                  </a:path>
                </a:pathLst>
              </a:custGeom>
              <a:solidFill>
                <a:srgbClr val="9DAB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22248;p71"/>
              <p:cNvSpPr/>
              <p:nvPr/>
            </p:nvSpPr>
            <p:spPr>
              <a:xfrm>
                <a:off x="1308024" y="2558437"/>
                <a:ext cx="51480" cy="50668"/>
              </a:xfrm>
              <a:custGeom>
                <a:avLst/>
                <a:gdLst/>
                <a:ahLst/>
                <a:cxnLst/>
                <a:rect l="l" t="t" r="r" b="b"/>
                <a:pathLst>
                  <a:path w="1966" h="1935" extrusionOk="0">
                    <a:moveTo>
                      <a:pt x="535" y="0"/>
                    </a:moveTo>
                    <a:lnTo>
                      <a:pt x="86" y="448"/>
                    </a:lnTo>
                    <a:cubicBezTo>
                      <a:pt x="0" y="534"/>
                      <a:pt x="0" y="677"/>
                      <a:pt x="86" y="763"/>
                    </a:cubicBezTo>
                    <a:lnTo>
                      <a:pt x="1193" y="1870"/>
                    </a:lnTo>
                    <a:cubicBezTo>
                      <a:pt x="1236" y="1913"/>
                      <a:pt x="1293" y="1934"/>
                      <a:pt x="1350" y="1934"/>
                    </a:cubicBezTo>
                    <a:cubicBezTo>
                      <a:pt x="1408" y="1934"/>
                      <a:pt x="1465" y="1913"/>
                      <a:pt x="1508" y="1870"/>
                    </a:cubicBezTo>
                    <a:lnTo>
                      <a:pt x="1966" y="1421"/>
                    </a:lnTo>
                    <a:lnTo>
                      <a:pt x="535" y="0"/>
                    </a:lnTo>
                    <a:close/>
                  </a:path>
                </a:pathLst>
              </a:custGeom>
              <a:solidFill>
                <a:srgbClr val="7F91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22249;p71"/>
              <p:cNvSpPr/>
              <p:nvPr/>
            </p:nvSpPr>
            <p:spPr>
              <a:xfrm>
                <a:off x="1482625" y="2645110"/>
                <a:ext cx="84211" cy="77403"/>
              </a:xfrm>
              <a:custGeom>
                <a:avLst/>
                <a:gdLst/>
                <a:ahLst/>
                <a:cxnLst/>
                <a:rect l="l" t="t" r="r" b="b"/>
                <a:pathLst>
                  <a:path w="3216" h="2956" extrusionOk="0">
                    <a:moveTo>
                      <a:pt x="300" y="0"/>
                    </a:moveTo>
                    <a:cubicBezTo>
                      <a:pt x="137" y="0"/>
                      <a:pt x="0" y="210"/>
                      <a:pt x="153" y="363"/>
                    </a:cubicBezTo>
                    <a:lnTo>
                      <a:pt x="2519" y="2729"/>
                    </a:lnTo>
                    <a:lnTo>
                      <a:pt x="2634" y="2834"/>
                    </a:lnTo>
                    <a:cubicBezTo>
                      <a:pt x="2715" y="2915"/>
                      <a:pt x="2820" y="2955"/>
                      <a:pt x="2925" y="2955"/>
                    </a:cubicBezTo>
                    <a:cubicBezTo>
                      <a:pt x="3030" y="2955"/>
                      <a:pt x="3135" y="2915"/>
                      <a:pt x="3216" y="2834"/>
                    </a:cubicBezTo>
                    <a:lnTo>
                      <a:pt x="449" y="67"/>
                    </a:lnTo>
                    <a:cubicBezTo>
                      <a:pt x="402" y="20"/>
                      <a:pt x="350" y="0"/>
                      <a:pt x="300" y="0"/>
                    </a:cubicBezTo>
                    <a:close/>
                  </a:path>
                </a:pathLst>
              </a:custGeom>
              <a:solidFill>
                <a:srgbClr val="DFE5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22250;p71"/>
              <p:cNvSpPr/>
              <p:nvPr/>
            </p:nvSpPr>
            <p:spPr>
              <a:xfrm>
                <a:off x="1460630" y="2655610"/>
                <a:ext cx="86987" cy="80205"/>
              </a:xfrm>
              <a:custGeom>
                <a:avLst/>
                <a:gdLst/>
                <a:ahLst/>
                <a:cxnLst/>
                <a:rect l="l" t="t" r="r" b="b"/>
                <a:pathLst>
                  <a:path w="3322" h="3063" extrusionOk="0">
                    <a:moveTo>
                      <a:pt x="300" y="0"/>
                    </a:moveTo>
                    <a:cubicBezTo>
                      <a:pt x="138" y="0"/>
                      <a:pt x="1" y="209"/>
                      <a:pt x="154" y="363"/>
                    </a:cubicBezTo>
                    <a:lnTo>
                      <a:pt x="2653" y="2862"/>
                    </a:lnTo>
                    <a:lnTo>
                      <a:pt x="2739" y="2948"/>
                    </a:lnTo>
                    <a:cubicBezTo>
                      <a:pt x="2820" y="3024"/>
                      <a:pt x="2925" y="3062"/>
                      <a:pt x="3030" y="3062"/>
                    </a:cubicBezTo>
                    <a:cubicBezTo>
                      <a:pt x="3135" y="3062"/>
                      <a:pt x="3240" y="3024"/>
                      <a:pt x="3321" y="2948"/>
                    </a:cubicBezTo>
                    <a:lnTo>
                      <a:pt x="450" y="67"/>
                    </a:lnTo>
                    <a:cubicBezTo>
                      <a:pt x="403" y="20"/>
                      <a:pt x="350" y="0"/>
                      <a:pt x="300" y="0"/>
                    </a:cubicBezTo>
                    <a:close/>
                  </a:path>
                </a:pathLst>
              </a:custGeom>
              <a:solidFill>
                <a:srgbClr val="DFE5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22251;p71"/>
              <p:cNvSpPr/>
              <p:nvPr/>
            </p:nvSpPr>
            <p:spPr>
              <a:xfrm>
                <a:off x="1449894" y="2677841"/>
                <a:ext cx="78974" cy="72140"/>
              </a:xfrm>
              <a:custGeom>
                <a:avLst/>
                <a:gdLst/>
                <a:ahLst/>
                <a:cxnLst/>
                <a:rect l="l" t="t" r="r" b="b"/>
                <a:pathLst>
                  <a:path w="3016" h="2755" extrusionOk="0">
                    <a:moveTo>
                      <a:pt x="300" y="0"/>
                    </a:moveTo>
                    <a:cubicBezTo>
                      <a:pt x="138" y="0"/>
                      <a:pt x="0" y="209"/>
                      <a:pt x="154" y="363"/>
                    </a:cubicBezTo>
                    <a:lnTo>
                      <a:pt x="2272" y="2461"/>
                    </a:lnTo>
                    <a:lnTo>
                      <a:pt x="2443" y="2633"/>
                    </a:lnTo>
                    <a:cubicBezTo>
                      <a:pt x="2520" y="2714"/>
                      <a:pt x="2622" y="2755"/>
                      <a:pt x="2725" y="2755"/>
                    </a:cubicBezTo>
                    <a:cubicBezTo>
                      <a:pt x="2827" y="2755"/>
                      <a:pt x="2930" y="2714"/>
                      <a:pt x="3006" y="2633"/>
                    </a:cubicBezTo>
                    <a:lnTo>
                      <a:pt x="3016" y="2633"/>
                    </a:lnTo>
                    <a:lnTo>
                      <a:pt x="449" y="67"/>
                    </a:lnTo>
                    <a:cubicBezTo>
                      <a:pt x="402" y="20"/>
                      <a:pt x="350" y="0"/>
                      <a:pt x="300" y="0"/>
                    </a:cubicBezTo>
                    <a:close/>
                  </a:path>
                </a:pathLst>
              </a:custGeom>
              <a:solidFill>
                <a:srgbClr val="DFE5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22252;p71"/>
              <p:cNvSpPr/>
              <p:nvPr/>
            </p:nvSpPr>
            <p:spPr>
              <a:xfrm>
                <a:off x="1478383" y="2413975"/>
                <a:ext cx="97199" cy="94764"/>
              </a:xfrm>
              <a:custGeom>
                <a:avLst/>
                <a:gdLst/>
                <a:ahLst/>
                <a:cxnLst/>
                <a:rect l="l" t="t" r="r" b="b"/>
                <a:pathLst>
                  <a:path w="3712" h="3619" extrusionOk="0">
                    <a:moveTo>
                      <a:pt x="1842" y="0"/>
                    </a:moveTo>
                    <a:cubicBezTo>
                      <a:pt x="1375" y="0"/>
                      <a:pt x="910" y="195"/>
                      <a:pt x="583" y="575"/>
                    </a:cubicBezTo>
                    <a:cubicBezTo>
                      <a:pt x="544" y="614"/>
                      <a:pt x="506" y="661"/>
                      <a:pt x="478" y="699"/>
                    </a:cubicBezTo>
                    <a:cubicBezTo>
                      <a:pt x="29" y="1272"/>
                      <a:pt x="1" y="2054"/>
                      <a:pt x="411" y="2655"/>
                    </a:cubicBezTo>
                    <a:cubicBezTo>
                      <a:pt x="420" y="2684"/>
                      <a:pt x="449" y="2712"/>
                      <a:pt x="478" y="2750"/>
                    </a:cubicBezTo>
                    <a:cubicBezTo>
                      <a:pt x="506" y="2789"/>
                      <a:pt x="535" y="2827"/>
                      <a:pt x="564" y="2855"/>
                    </a:cubicBezTo>
                    <a:cubicBezTo>
                      <a:pt x="885" y="3205"/>
                      <a:pt x="1334" y="3400"/>
                      <a:pt x="1796" y="3400"/>
                    </a:cubicBezTo>
                    <a:cubicBezTo>
                      <a:pt x="1951" y="3400"/>
                      <a:pt x="2108" y="3378"/>
                      <a:pt x="2262" y="3332"/>
                    </a:cubicBezTo>
                    <a:lnTo>
                      <a:pt x="2815" y="3599"/>
                    </a:lnTo>
                    <a:cubicBezTo>
                      <a:pt x="2845" y="3613"/>
                      <a:pt x="2876" y="3619"/>
                      <a:pt x="2907" y="3619"/>
                    </a:cubicBezTo>
                    <a:cubicBezTo>
                      <a:pt x="3029" y="3619"/>
                      <a:pt x="3139" y="3520"/>
                      <a:pt x="3139" y="3390"/>
                    </a:cubicBezTo>
                    <a:lnTo>
                      <a:pt x="3111" y="2770"/>
                    </a:lnTo>
                    <a:cubicBezTo>
                      <a:pt x="3712" y="2073"/>
                      <a:pt x="3635" y="1014"/>
                      <a:pt x="2939" y="413"/>
                    </a:cubicBezTo>
                    <a:cubicBezTo>
                      <a:pt x="2622" y="136"/>
                      <a:pt x="2231" y="0"/>
                      <a:pt x="1842" y="0"/>
                    </a:cubicBezTo>
                    <a:close/>
                  </a:path>
                </a:pathLst>
              </a:custGeom>
              <a:solidFill>
                <a:srgbClr val="BEC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22253;p71"/>
              <p:cNvSpPr/>
              <p:nvPr/>
            </p:nvSpPr>
            <p:spPr>
              <a:xfrm>
                <a:off x="1394199" y="2415755"/>
                <a:ext cx="112334" cy="92983"/>
              </a:xfrm>
              <a:custGeom>
                <a:avLst/>
                <a:gdLst/>
                <a:ahLst/>
                <a:cxnLst/>
                <a:rect l="l" t="t" r="r" b="b"/>
                <a:pathLst>
                  <a:path w="4290" h="3551" extrusionOk="0">
                    <a:moveTo>
                      <a:pt x="2165" y="0"/>
                    </a:moveTo>
                    <a:cubicBezTo>
                      <a:pt x="2140" y="0"/>
                      <a:pt x="2115" y="1"/>
                      <a:pt x="2090" y="2"/>
                    </a:cubicBezTo>
                    <a:cubicBezTo>
                      <a:pt x="735" y="49"/>
                      <a:pt x="1" y="1633"/>
                      <a:pt x="850" y="2702"/>
                    </a:cubicBezTo>
                    <a:lnTo>
                      <a:pt x="821" y="3322"/>
                    </a:lnTo>
                    <a:cubicBezTo>
                      <a:pt x="813" y="3452"/>
                      <a:pt x="922" y="3551"/>
                      <a:pt x="1044" y="3551"/>
                    </a:cubicBezTo>
                    <a:cubicBezTo>
                      <a:pt x="1075" y="3551"/>
                      <a:pt x="1106" y="3545"/>
                      <a:pt x="1136" y="3531"/>
                    </a:cubicBezTo>
                    <a:lnTo>
                      <a:pt x="1699" y="3264"/>
                    </a:lnTo>
                    <a:cubicBezTo>
                      <a:pt x="1853" y="3309"/>
                      <a:pt x="2009" y="3330"/>
                      <a:pt x="2164" y="3330"/>
                    </a:cubicBezTo>
                    <a:cubicBezTo>
                      <a:pt x="2711" y="3330"/>
                      <a:pt x="3237" y="3063"/>
                      <a:pt x="3550" y="2587"/>
                    </a:cubicBezTo>
                    <a:cubicBezTo>
                      <a:pt x="4289" y="1473"/>
                      <a:pt x="3485" y="0"/>
                      <a:pt x="2165" y="0"/>
                    </a:cubicBezTo>
                    <a:close/>
                  </a:path>
                </a:pathLst>
              </a:custGeom>
              <a:solidFill>
                <a:srgbClr val="95A6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2254;p71"/>
              <p:cNvSpPr/>
              <p:nvPr/>
            </p:nvSpPr>
            <p:spPr>
              <a:xfrm>
                <a:off x="1429679" y="2455373"/>
                <a:ext cx="11024" cy="11888"/>
              </a:xfrm>
              <a:custGeom>
                <a:avLst/>
                <a:gdLst/>
                <a:ahLst/>
                <a:cxnLst/>
                <a:rect l="l" t="t" r="r" b="b"/>
                <a:pathLst>
                  <a:path w="421" h="454" extrusionOk="0">
                    <a:moveTo>
                      <a:pt x="210" y="1"/>
                    </a:moveTo>
                    <a:cubicBezTo>
                      <a:pt x="105" y="1"/>
                      <a:pt x="0" y="72"/>
                      <a:pt x="0" y="215"/>
                    </a:cubicBezTo>
                    <a:lnTo>
                      <a:pt x="0" y="244"/>
                    </a:lnTo>
                    <a:cubicBezTo>
                      <a:pt x="0" y="359"/>
                      <a:pt x="96" y="454"/>
                      <a:pt x="210" y="454"/>
                    </a:cubicBezTo>
                    <a:cubicBezTo>
                      <a:pt x="325" y="454"/>
                      <a:pt x="420" y="359"/>
                      <a:pt x="420" y="244"/>
                    </a:cubicBezTo>
                    <a:lnTo>
                      <a:pt x="420" y="215"/>
                    </a:lnTo>
                    <a:cubicBezTo>
                      <a:pt x="420" y="72"/>
                      <a:pt x="315" y="1"/>
                      <a:pt x="210" y="1"/>
                    </a:cubicBezTo>
                    <a:close/>
                  </a:path>
                </a:pathLst>
              </a:custGeom>
              <a:solidFill>
                <a:srgbClr val="BEC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22255;p71"/>
              <p:cNvSpPr/>
              <p:nvPr/>
            </p:nvSpPr>
            <p:spPr>
              <a:xfrm>
                <a:off x="1445155" y="2455373"/>
                <a:ext cx="11024" cy="11888"/>
              </a:xfrm>
              <a:custGeom>
                <a:avLst/>
                <a:gdLst/>
                <a:ahLst/>
                <a:cxnLst/>
                <a:rect l="l" t="t" r="r" b="b"/>
                <a:pathLst>
                  <a:path w="421" h="454" extrusionOk="0">
                    <a:moveTo>
                      <a:pt x="211" y="1"/>
                    </a:moveTo>
                    <a:cubicBezTo>
                      <a:pt x="106" y="1"/>
                      <a:pt x="1" y="72"/>
                      <a:pt x="1" y="215"/>
                    </a:cubicBezTo>
                    <a:lnTo>
                      <a:pt x="1" y="244"/>
                    </a:lnTo>
                    <a:cubicBezTo>
                      <a:pt x="1" y="359"/>
                      <a:pt x="96" y="454"/>
                      <a:pt x="211" y="454"/>
                    </a:cubicBezTo>
                    <a:cubicBezTo>
                      <a:pt x="325" y="454"/>
                      <a:pt x="421" y="359"/>
                      <a:pt x="421" y="244"/>
                    </a:cubicBezTo>
                    <a:lnTo>
                      <a:pt x="421" y="215"/>
                    </a:lnTo>
                    <a:cubicBezTo>
                      <a:pt x="421" y="72"/>
                      <a:pt x="316" y="1"/>
                      <a:pt x="211" y="1"/>
                    </a:cubicBezTo>
                    <a:close/>
                  </a:path>
                </a:pathLst>
              </a:custGeom>
              <a:solidFill>
                <a:srgbClr val="BEC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22256;p71"/>
              <p:cNvSpPr/>
              <p:nvPr/>
            </p:nvSpPr>
            <p:spPr>
              <a:xfrm>
                <a:off x="1460787" y="2455373"/>
                <a:ext cx="11129" cy="11888"/>
              </a:xfrm>
              <a:custGeom>
                <a:avLst/>
                <a:gdLst/>
                <a:ahLst/>
                <a:cxnLst/>
                <a:rect l="l" t="t" r="r" b="b"/>
                <a:pathLst>
                  <a:path w="425" h="454" extrusionOk="0">
                    <a:moveTo>
                      <a:pt x="208" y="1"/>
                    </a:moveTo>
                    <a:cubicBezTo>
                      <a:pt x="103" y="1"/>
                      <a:pt x="0" y="72"/>
                      <a:pt x="5" y="215"/>
                    </a:cubicBezTo>
                    <a:lnTo>
                      <a:pt x="5" y="244"/>
                    </a:lnTo>
                    <a:cubicBezTo>
                      <a:pt x="5" y="359"/>
                      <a:pt x="91" y="454"/>
                      <a:pt x="215" y="454"/>
                    </a:cubicBezTo>
                    <a:cubicBezTo>
                      <a:pt x="329" y="454"/>
                      <a:pt x="425" y="359"/>
                      <a:pt x="425" y="244"/>
                    </a:cubicBezTo>
                    <a:lnTo>
                      <a:pt x="425" y="215"/>
                    </a:lnTo>
                    <a:cubicBezTo>
                      <a:pt x="420" y="72"/>
                      <a:pt x="313" y="1"/>
                      <a:pt x="208" y="1"/>
                    </a:cubicBezTo>
                    <a:close/>
                  </a:path>
                </a:pathLst>
              </a:custGeom>
              <a:solidFill>
                <a:srgbClr val="BEC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22257;p71"/>
              <p:cNvSpPr/>
              <p:nvPr/>
            </p:nvSpPr>
            <p:spPr>
              <a:xfrm>
                <a:off x="1505878" y="2455373"/>
                <a:ext cx="10998" cy="11888"/>
              </a:xfrm>
              <a:custGeom>
                <a:avLst/>
                <a:gdLst/>
                <a:ahLst/>
                <a:cxnLst/>
                <a:rect l="l" t="t" r="r" b="b"/>
                <a:pathLst>
                  <a:path w="420" h="454" extrusionOk="0">
                    <a:moveTo>
                      <a:pt x="210" y="1"/>
                    </a:moveTo>
                    <a:cubicBezTo>
                      <a:pt x="105" y="1"/>
                      <a:pt x="0" y="72"/>
                      <a:pt x="0" y="215"/>
                    </a:cubicBezTo>
                    <a:lnTo>
                      <a:pt x="0" y="244"/>
                    </a:lnTo>
                    <a:cubicBezTo>
                      <a:pt x="0" y="359"/>
                      <a:pt x="86" y="454"/>
                      <a:pt x="210" y="454"/>
                    </a:cubicBezTo>
                    <a:cubicBezTo>
                      <a:pt x="324" y="454"/>
                      <a:pt x="420" y="359"/>
                      <a:pt x="420" y="244"/>
                    </a:cubicBezTo>
                    <a:lnTo>
                      <a:pt x="420" y="215"/>
                    </a:lnTo>
                    <a:cubicBezTo>
                      <a:pt x="420" y="72"/>
                      <a:pt x="315" y="1"/>
                      <a:pt x="210" y="1"/>
                    </a:cubicBezTo>
                    <a:close/>
                  </a:path>
                </a:pathLst>
              </a:custGeom>
              <a:solidFill>
                <a:srgbClr val="95A6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22258;p71"/>
              <p:cNvSpPr/>
              <p:nvPr/>
            </p:nvSpPr>
            <p:spPr>
              <a:xfrm>
                <a:off x="1521353" y="2455373"/>
                <a:ext cx="11024" cy="11888"/>
              </a:xfrm>
              <a:custGeom>
                <a:avLst/>
                <a:gdLst/>
                <a:ahLst/>
                <a:cxnLst/>
                <a:rect l="l" t="t" r="r" b="b"/>
                <a:pathLst>
                  <a:path w="421" h="454" extrusionOk="0">
                    <a:moveTo>
                      <a:pt x="210" y="1"/>
                    </a:moveTo>
                    <a:cubicBezTo>
                      <a:pt x="105" y="1"/>
                      <a:pt x="1" y="72"/>
                      <a:pt x="1" y="215"/>
                    </a:cubicBezTo>
                    <a:lnTo>
                      <a:pt x="1" y="244"/>
                    </a:lnTo>
                    <a:cubicBezTo>
                      <a:pt x="1" y="359"/>
                      <a:pt x="96" y="454"/>
                      <a:pt x="210" y="454"/>
                    </a:cubicBezTo>
                    <a:cubicBezTo>
                      <a:pt x="325" y="454"/>
                      <a:pt x="420" y="359"/>
                      <a:pt x="420" y="244"/>
                    </a:cubicBezTo>
                    <a:lnTo>
                      <a:pt x="420" y="215"/>
                    </a:lnTo>
                    <a:cubicBezTo>
                      <a:pt x="420" y="72"/>
                      <a:pt x="315" y="1"/>
                      <a:pt x="210" y="1"/>
                    </a:cubicBezTo>
                    <a:close/>
                  </a:path>
                </a:pathLst>
              </a:custGeom>
              <a:solidFill>
                <a:srgbClr val="95A6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22259;p71"/>
              <p:cNvSpPr/>
              <p:nvPr/>
            </p:nvSpPr>
            <p:spPr>
              <a:xfrm>
                <a:off x="1536724" y="2455373"/>
                <a:ext cx="11129" cy="11888"/>
              </a:xfrm>
              <a:custGeom>
                <a:avLst/>
                <a:gdLst/>
                <a:ahLst/>
                <a:cxnLst/>
                <a:rect l="l" t="t" r="r" b="b"/>
                <a:pathLst>
                  <a:path w="425" h="454" extrusionOk="0">
                    <a:moveTo>
                      <a:pt x="208" y="1"/>
                    </a:moveTo>
                    <a:cubicBezTo>
                      <a:pt x="103" y="1"/>
                      <a:pt x="0" y="72"/>
                      <a:pt x="5" y="215"/>
                    </a:cubicBezTo>
                    <a:lnTo>
                      <a:pt x="5" y="244"/>
                    </a:lnTo>
                    <a:cubicBezTo>
                      <a:pt x="5" y="359"/>
                      <a:pt x="91" y="454"/>
                      <a:pt x="215" y="454"/>
                    </a:cubicBezTo>
                    <a:cubicBezTo>
                      <a:pt x="329" y="454"/>
                      <a:pt x="425" y="359"/>
                      <a:pt x="425" y="244"/>
                    </a:cubicBezTo>
                    <a:lnTo>
                      <a:pt x="425" y="215"/>
                    </a:lnTo>
                    <a:cubicBezTo>
                      <a:pt x="420" y="72"/>
                      <a:pt x="313" y="1"/>
                      <a:pt x="208" y="1"/>
                    </a:cubicBezTo>
                    <a:close/>
                  </a:path>
                </a:pathLst>
              </a:custGeom>
              <a:solidFill>
                <a:srgbClr val="95A6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3" name="群組 72"/>
          <p:cNvGrpSpPr/>
          <p:nvPr/>
        </p:nvGrpSpPr>
        <p:grpSpPr>
          <a:xfrm>
            <a:off x="8242102" y="2311603"/>
            <a:ext cx="3348000" cy="2969364"/>
            <a:chOff x="8242102" y="2311603"/>
            <a:chExt cx="3348000" cy="2969364"/>
          </a:xfrm>
        </p:grpSpPr>
        <p:grpSp>
          <p:nvGrpSpPr>
            <p:cNvPr id="74" name="组合 7"/>
            <p:cNvGrpSpPr/>
            <p:nvPr/>
          </p:nvGrpSpPr>
          <p:grpSpPr>
            <a:xfrm>
              <a:off x="8242102" y="2311603"/>
              <a:ext cx="3348000" cy="2969364"/>
              <a:chOff x="4043098" y="2619375"/>
              <a:chExt cx="2971028" cy="2324100"/>
            </a:xfrm>
          </p:grpSpPr>
          <p:sp>
            <p:nvSpPr>
              <p:cNvPr id="85" name="圆角矩形 8"/>
              <p:cNvSpPr/>
              <p:nvPr/>
            </p:nvSpPr>
            <p:spPr>
              <a:xfrm>
                <a:off x="4043098" y="2619375"/>
                <a:ext cx="2971028" cy="2324100"/>
              </a:xfrm>
              <a:prstGeom prst="roundRect">
                <a:avLst>
                  <a:gd name="adj" fmla="val 7843"/>
                </a:avLst>
              </a:prstGeom>
              <a:solidFill>
                <a:schemeClr val="bg1">
                  <a:lumMod val="95000"/>
                </a:schemeClr>
              </a:solidFill>
              <a:ln>
                <a:noFill/>
              </a:ln>
              <a:effectLst>
                <a:outerShdw blurRad="2286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nvGrpSpPr>
              <p:cNvPr id="86" name="组合 9"/>
              <p:cNvGrpSpPr/>
              <p:nvPr/>
            </p:nvGrpSpPr>
            <p:grpSpPr>
              <a:xfrm>
                <a:off x="4143839" y="3407905"/>
                <a:ext cx="2769508" cy="625835"/>
                <a:chOff x="4117537" y="3407905"/>
                <a:chExt cx="2769508" cy="625835"/>
              </a:xfrm>
            </p:grpSpPr>
            <p:sp>
              <p:nvSpPr>
                <p:cNvPr id="87" name="文本框 11"/>
                <p:cNvSpPr txBox="1"/>
                <p:nvPr/>
              </p:nvSpPr>
              <p:spPr>
                <a:xfrm>
                  <a:off x="4331537" y="3769910"/>
                  <a:ext cx="1694618" cy="263830"/>
                </a:xfrm>
                <a:prstGeom prst="rect">
                  <a:avLst/>
                </a:prstGeom>
                <a:noFill/>
              </p:spPr>
              <p:txBody>
                <a:bodyPr wrap="square" rtlCol="0">
                  <a:spAutoFit/>
                </a:bodyPr>
                <a:lstStyle/>
                <a:p>
                  <a:pPr algn="ctr">
                    <a:lnSpc>
                      <a:spcPct val="150000"/>
                    </a:lnSpc>
                  </a:pPr>
                  <a:endParaRPr lang="zh-CN" altLang="en-US" sz="1200" dirty="0" smtClean="0">
                    <a:solidFill>
                      <a:schemeClr val="tx1">
                        <a:lumMod val="75000"/>
                        <a:lumOff val="25000"/>
                      </a:schemeClr>
                    </a:solidFill>
                    <a:latin typeface="思源黑体 CN Light" panose="020B0300000000000000" pitchFamily="34" charset="-122"/>
                    <a:ea typeface="思源黑体 CN Light" panose="020B0300000000000000" pitchFamily="34" charset="-122"/>
                  </a:endParaRPr>
                </a:p>
              </p:txBody>
            </p:sp>
            <p:sp>
              <p:nvSpPr>
                <p:cNvPr id="88" name="文本框 12"/>
                <p:cNvSpPr txBox="1"/>
                <p:nvPr/>
              </p:nvSpPr>
              <p:spPr>
                <a:xfrm>
                  <a:off x="4117537" y="3407905"/>
                  <a:ext cx="2769508" cy="361342"/>
                </a:xfrm>
                <a:prstGeom prst="rect">
                  <a:avLst/>
                </a:prstGeom>
                <a:noFill/>
              </p:spPr>
              <p:txBody>
                <a:bodyPr wrap="square" rtlCol="0">
                  <a:spAutoFit/>
                </a:bodyPr>
                <a:lstStyle>
                  <a:defPPr>
                    <a:defRPr lang="zh-CN"/>
                  </a:defPPr>
                  <a:lvl1pPr algn="ctr">
                    <a:defRPr sz="2400">
                      <a:solidFill>
                        <a:srgbClr val="2E2E30"/>
                      </a:solidFill>
                      <a:latin typeface="思源黑体 CN Medium" panose="020B0600000000000000" pitchFamily="34" charset="-122"/>
                      <a:ea typeface="思源黑体 CN Medium" panose="020B0600000000000000" pitchFamily="34" charset="-122"/>
                    </a:defRPr>
                  </a:lvl1pPr>
                </a:lstStyle>
                <a:p>
                  <a:r>
                    <a:rPr lang="zh-TW" altLang="en-US" dirty="0"/>
                    <a:t>獸醫合作</a:t>
                  </a:r>
                  <a:endParaRPr lang="zh-CN" altLang="en-US" dirty="0"/>
                </a:p>
              </p:txBody>
            </p:sp>
          </p:grpSp>
        </p:grpSp>
        <p:grpSp>
          <p:nvGrpSpPr>
            <p:cNvPr id="75" name="Google Shape;17813;p69"/>
            <p:cNvGrpSpPr/>
            <p:nvPr/>
          </p:nvGrpSpPr>
          <p:grpSpPr>
            <a:xfrm>
              <a:off x="9634953" y="2624685"/>
              <a:ext cx="562298" cy="498203"/>
              <a:chOff x="7075663" y="2444129"/>
              <a:chExt cx="362163" cy="347098"/>
            </a:xfrm>
          </p:grpSpPr>
          <p:sp>
            <p:nvSpPr>
              <p:cNvPr id="77" name="Google Shape;17814;p69"/>
              <p:cNvSpPr/>
              <p:nvPr/>
            </p:nvSpPr>
            <p:spPr>
              <a:xfrm>
                <a:off x="7165817" y="2444129"/>
                <a:ext cx="181854" cy="100713"/>
              </a:xfrm>
              <a:custGeom>
                <a:avLst/>
                <a:gdLst/>
                <a:ahLst/>
                <a:cxnLst/>
                <a:rect l="l" t="t" r="r" b="b"/>
                <a:pathLst>
                  <a:path w="6941" h="3844" extrusionOk="0">
                    <a:moveTo>
                      <a:pt x="1879" y="0"/>
                    </a:moveTo>
                    <a:cubicBezTo>
                      <a:pt x="844" y="0"/>
                      <a:pt x="0" y="844"/>
                      <a:pt x="0" y="1879"/>
                    </a:cubicBezTo>
                    <a:lnTo>
                      <a:pt x="0" y="2790"/>
                    </a:lnTo>
                    <a:lnTo>
                      <a:pt x="10" y="2790"/>
                    </a:lnTo>
                    <a:lnTo>
                      <a:pt x="10" y="3834"/>
                    </a:lnTo>
                    <a:lnTo>
                      <a:pt x="1045" y="3834"/>
                    </a:lnTo>
                    <a:lnTo>
                      <a:pt x="1045" y="1879"/>
                    </a:lnTo>
                    <a:cubicBezTo>
                      <a:pt x="1045" y="1419"/>
                      <a:pt x="1419" y="1045"/>
                      <a:pt x="1879" y="1045"/>
                    </a:cubicBezTo>
                    <a:lnTo>
                      <a:pt x="5071" y="1045"/>
                    </a:lnTo>
                    <a:cubicBezTo>
                      <a:pt x="5531" y="1045"/>
                      <a:pt x="5905" y="1419"/>
                      <a:pt x="5905" y="1879"/>
                    </a:cubicBezTo>
                    <a:lnTo>
                      <a:pt x="5905" y="3844"/>
                    </a:lnTo>
                    <a:lnTo>
                      <a:pt x="6940" y="3844"/>
                    </a:lnTo>
                    <a:lnTo>
                      <a:pt x="6940" y="1879"/>
                    </a:lnTo>
                    <a:cubicBezTo>
                      <a:pt x="6940" y="844"/>
                      <a:pt x="6097" y="0"/>
                      <a:pt x="5071" y="0"/>
                    </a:cubicBezTo>
                    <a:close/>
                  </a:path>
                </a:pathLst>
              </a:custGeom>
              <a:solidFill>
                <a:srgbClr val="5368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17815;p69"/>
              <p:cNvSpPr/>
              <p:nvPr/>
            </p:nvSpPr>
            <p:spPr>
              <a:xfrm>
                <a:off x="7166053" y="2517201"/>
                <a:ext cx="27405" cy="27405"/>
              </a:xfrm>
              <a:custGeom>
                <a:avLst/>
                <a:gdLst/>
                <a:ahLst/>
                <a:cxnLst/>
                <a:rect l="l" t="t" r="r" b="b"/>
                <a:pathLst>
                  <a:path w="1046" h="1046" extrusionOk="0">
                    <a:moveTo>
                      <a:pt x="260" y="1"/>
                    </a:moveTo>
                    <a:cubicBezTo>
                      <a:pt x="173" y="1"/>
                      <a:pt x="87" y="1"/>
                      <a:pt x="1" y="10"/>
                    </a:cubicBezTo>
                    <a:lnTo>
                      <a:pt x="1" y="1045"/>
                    </a:lnTo>
                    <a:lnTo>
                      <a:pt x="1046" y="1045"/>
                    </a:lnTo>
                    <a:lnTo>
                      <a:pt x="1046" y="1"/>
                    </a:lnTo>
                    <a:close/>
                  </a:path>
                </a:pathLst>
              </a:custGeom>
              <a:solidFill>
                <a:srgbClr val="2741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17816;p69"/>
              <p:cNvSpPr/>
              <p:nvPr/>
            </p:nvSpPr>
            <p:spPr>
              <a:xfrm>
                <a:off x="7320266" y="2517201"/>
                <a:ext cx="27405" cy="27641"/>
              </a:xfrm>
              <a:custGeom>
                <a:avLst/>
                <a:gdLst/>
                <a:ahLst/>
                <a:cxnLst/>
                <a:rect l="l" t="t" r="r" b="b"/>
                <a:pathLst>
                  <a:path w="1046" h="1055" extrusionOk="0">
                    <a:moveTo>
                      <a:pt x="0" y="1"/>
                    </a:moveTo>
                    <a:lnTo>
                      <a:pt x="0" y="1055"/>
                    </a:lnTo>
                    <a:lnTo>
                      <a:pt x="1045" y="1055"/>
                    </a:lnTo>
                    <a:lnTo>
                      <a:pt x="1045" y="10"/>
                    </a:lnTo>
                    <a:cubicBezTo>
                      <a:pt x="959" y="10"/>
                      <a:pt x="863" y="1"/>
                      <a:pt x="777" y="1"/>
                    </a:cubicBezTo>
                    <a:close/>
                  </a:path>
                </a:pathLst>
              </a:custGeom>
              <a:solidFill>
                <a:srgbClr val="2741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17817;p69"/>
              <p:cNvSpPr/>
              <p:nvPr/>
            </p:nvSpPr>
            <p:spPr>
              <a:xfrm>
                <a:off x="7075899" y="2544580"/>
                <a:ext cx="361927" cy="246647"/>
              </a:xfrm>
              <a:custGeom>
                <a:avLst/>
                <a:gdLst/>
                <a:ahLst/>
                <a:cxnLst/>
                <a:rect l="l" t="t" r="r" b="b"/>
                <a:pathLst>
                  <a:path w="13814" h="9414" extrusionOk="0">
                    <a:moveTo>
                      <a:pt x="3701" y="0"/>
                    </a:moveTo>
                    <a:cubicBezTo>
                      <a:pt x="1649" y="0"/>
                      <a:pt x="1" y="1659"/>
                      <a:pt x="1" y="3700"/>
                    </a:cubicBezTo>
                    <a:lnTo>
                      <a:pt x="1" y="8637"/>
                    </a:lnTo>
                    <a:cubicBezTo>
                      <a:pt x="1" y="9068"/>
                      <a:pt x="346" y="9413"/>
                      <a:pt x="768" y="9413"/>
                    </a:cubicBezTo>
                    <a:lnTo>
                      <a:pt x="13037" y="9413"/>
                    </a:lnTo>
                    <a:cubicBezTo>
                      <a:pt x="13468" y="9413"/>
                      <a:pt x="13813" y="9068"/>
                      <a:pt x="13813" y="8637"/>
                    </a:cubicBezTo>
                    <a:lnTo>
                      <a:pt x="13813" y="3700"/>
                    </a:lnTo>
                    <a:cubicBezTo>
                      <a:pt x="13813" y="1659"/>
                      <a:pt x="12155" y="0"/>
                      <a:pt x="10113" y="0"/>
                    </a:cubicBezTo>
                    <a:close/>
                  </a:path>
                </a:pathLst>
              </a:custGeom>
              <a:solidFill>
                <a:srgbClr val="E7EB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17818;p69"/>
              <p:cNvSpPr/>
              <p:nvPr/>
            </p:nvSpPr>
            <p:spPr>
              <a:xfrm>
                <a:off x="7298153" y="2544580"/>
                <a:ext cx="139672" cy="246647"/>
              </a:xfrm>
              <a:custGeom>
                <a:avLst/>
                <a:gdLst/>
                <a:ahLst/>
                <a:cxnLst/>
                <a:rect l="l" t="t" r="r" b="b"/>
                <a:pathLst>
                  <a:path w="5331" h="9414" extrusionOk="0">
                    <a:moveTo>
                      <a:pt x="1" y="0"/>
                    </a:moveTo>
                    <a:cubicBezTo>
                      <a:pt x="2052" y="0"/>
                      <a:pt x="3710" y="1659"/>
                      <a:pt x="3701" y="3710"/>
                    </a:cubicBezTo>
                    <a:lnTo>
                      <a:pt x="3701" y="8608"/>
                    </a:lnTo>
                    <a:cubicBezTo>
                      <a:pt x="3701" y="9049"/>
                      <a:pt x="3346" y="9413"/>
                      <a:pt x="2905" y="9413"/>
                    </a:cubicBezTo>
                    <a:lnTo>
                      <a:pt x="4535" y="9413"/>
                    </a:lnTo>
                    <a:cubicBezTo>
                      <a:pt x="4976" y="9413"/>
                      <a:pt x="5330" y="9049"/>
                      <a:pt x="5330" y="8608"/>
                    </a:cubicBezTo>
                    <a:lnTo>
                      <a:pt x="5330" y="3710"/>
                    </a:lnTo>
                    <a:cubicBezTo>
                      <a:pt x="5330" y="1659"/>
                      <a:pt x="3672" y="0"/>
                      <a:pt x="1630" y="0"/>
                    </a:cubicBezTo>
                    <a:close/>
                  </a:path>
                </a:pathLst>
              </a:custGeom>
              <a:solidFill>
                <a:srgbClr val="D2D8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17819;p69"/>
              <p:cNvSpPr/>
              <p:nvPr/>
            </p:nvSpPr>
            <p:spPr>
              <a:xfrm>
                <a:off x="7075663" y="2743229"/>
                <a:ext cx="362163" cy="47998"/>
              </a:xfrm>
              <a:custGeom>
                <a:avLst/>
                <a:gdLst/>
                <a:ahLst/>
                <a:cxnLst/>
                <a:rect l="l" t="t" r="r" b="b"/>
                <a:pathLst>
                  <a:path w="13823" h="1832" extrusionOk="0">
                    <a:moveTo>
                      <a:pt x="0" y="0"/>
                    </a:moveTo>
                    <a:lnTo>
                      <a:pt x="10" y="1026"/>
                    </a:lnTo>
                    <a:cubicBezTo>
                      <a:pt x="10" y="1467"/>
                      <a:pt x="364" y="1831"/>
                      <a:pt x="805" y="1831"/>
                    </a:cubicBezTo>
                    <a:lnTo>
                      <a:pt x="13017" y="1831"/>
                    </a:lnTo>
                    <a:cubicBezTo>
                      <a:pt x="13458" y="1831"/>
                      <a:pt x="13822" y="1467"/>
                      <a:pt x="13822" y="1026"/>
                    </a:cubicBezTo>
                    <a:lnTo>
                      <a:pt x="13822" y="0"/>
                    </a:lnTo>
                    <a:close/>
                  </a:path>
                </a:pathLst>
              </a:custGeom>
              <a:solidFill>
                <a:srgbClr val="657A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17820;p69"/>
              <p:cNvSpPr/>
              <p:nvPr/>
            </p:nvSpPr>
            <p:spPr>
              <a:xfrm>
                <a:off x="7374002" y="2743464"/>
                <a:ext cx="63823" cy="47763"/>
              </a:xfrm>
              <a:custGeom>
                <a:avLst/>
                <a:gdLst/>
                <a:ahLst/>
                <a:cxnLst/>
                <a:rect l="l" t="t" r="r" b="b"/>
                <a:pathLst>
                  <a:path w="2436" h="1823" extrusionOk="0">
                    <a:moveTo>
                      <a:pt x="806" y="1"/>
                    </a:moveTo>
                    <a:lnTo>
                      <a:pt x="806" y="1017"/>
                    </a:lnTo>
                    <a:cubicBezTo>
                      <a:pt x="806" y="1458"/>
                      <a:pt x="441" y="1822"/>
                      <a:pt x="1" y="1822"/>
                    </a:cubicBezTo>
                    <a:lnTo>
                      <a:pt x="1630" y="1822"/>
                    </a:lnTo>
                    <a:cubicBezTo>
                      <a:pt x="2071" y="1822"/>
                      <a:pt x="2435" y="1458"/>
                      <a:pt x="2435" y="1017"/>
                    </a:cubicBezTo>
                    <a:lnTo>
                      <a:pt x="2435" y="1"/>
                    </a:lnTo>
                    <a:close/>
                  </a:path>
                </a:pathLst>
              </a:custGeom>
              <a:solidFill>
                <a:srgbClr val="4E67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17821;p69"/>
              <p:cNvSpPr/>
              <p:nvPr/>
            </p:nvSpPr>
            <p:spPr>
              <a:xfrm>
                <a:off x="7198960" y="2593286"/>
                <a:ext cx="115542" cy="115306"/>
              </a:xfrm>
              <a:custGeom>
                <a:avLst/>
                <a:gdLst/>
                <a:ahLst/>
                <a:cxnLst/>
                <a:rect l="l" t="t" r="r" b="b"/>
                <a:pathLst>
                  <a:path w="4410" h="4401" extrusionOk="0">
                    <a:moveTo>
                      <a:pt x="1831" y="1"/>
                    </a:moveTo>
                    <a:cubicBezTo>
                      <a:pt x="1592" y="1"/>
                      <a:pt x="1390" y="193"/>
                      <a:pt x="1390" y="442"/>
                    </a:cubicBezTo>
                    <a:lnTo>
                      <a:pt x="1390" y="1391"/>
                    </a:lnTo>
                    <a:lnTo>
                      <a:pt x="441" y="1391"/>
                    </a:lnTo>
                    <a:cubicBezTo>
                      <a:pt x="202" y="1391"/>
                      <a:pt x="10" y="1582"/>
                      <a:pt x="1" y="1832"/>
                    </a:cubicBezTo>
                    <a:lnTo>
                      <a:pt x="1" y="2579"/>
                    </a:lnTo>
                    <a:cubicBezTo>
                      <a:pt x="10" y="2819"/>
                      <a:pt x="202" y="3011"/>
                      <a:pt x="441" y="3020"/>
                    </a:cubicBezTo>
                    <a:lnTo>
                      <a:pt x="1390" y="3020"/>
                    </a:lnTo>
                    <a:lnTo>
                      <a:pt x="1390" y="3969"/>
                    </a:lnTo>
                    <a:cubicBezTo>
                      <a:pt x="1390" y="4209"/>
                      <a:pt x="1592" y="4401"/>
                      <a:pt x="1831" y="4401"/>
                    </a:cubicBezTo>
                    <a:lnTo>
                      <a:pt x="2579" y="4401"/>
                    </a:lnTo>
                    <a:cubicBezTo>
                      <a:pt x="2819" y="4401"/>
                      <a:pt x="3020" y="4209"/>
                      <a:pt x="3020" y="3969"/>
                    </a:cubicBezTo>
                    <a:lnTo>
                      <a:pt x="3020" y="3020"/>
                    </a:lnTo>
                    <a:lnTo>
                      <a:pt x="3969" y="3020"/>
                    </a:lnTo>
                    <a:cubicBezTo>
                      <a:pt x="4209" y="3011"/>
                      <a:pt x="4410" y="2819"/>
                      <a:pt x="4410" y="2579"/>
                    </a:cubicBezTo>
                    <a:lnTo>
                      <a:pt x="4410" y="1832"/>
                    </a:lnTo>
                    <a:cubicBezTo>
                      <a:pt x="4410" y="1582"/>
                      <a:pt x="4209" y="1391"/>
                      <a:pt x="3969" y="1391"/>
                    </a:cubicBezTo>
                    <a:lnTo>
                      <a:pt x="3020" y="1391"/>
                    </a:lnTo>
                    <a:lnTo>
                      <a:pt x="3020" y="442"/>
                    </a:lnTo>
                    <a:cubicBezTo>
                      <a:pt x="3020" y="193"/>
                      <a:pt x="2819" y="1"/>
                      <a:pt x="2579" y="1"/>
                    </a:cubicBezTo>
                    <a:close/>
                  </a:path>
                </a:pathLst>
              </a:custGeom>
              <a:solidFill>
                <a:srgbClr val="657A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 name="文本框 11"/>
            <p:cNvSpPr txBox="1"/>
            <p:nvPr/>
          </p:nvSpPr>
          <p:spPr>
            <a:xfrm>
              <a:off x="8858744" y="3736961"/>
              <a:ext cx="2114671" cy="479875"/>
            </a:xfrm>
            <a:prstGeom prst="rect">
              <a:avLst/>
            </a:prstGeom>
            <a:noFill/>
          </p:spPr>
          <p:txBody>
            <a:bodyPr wrap="square" rtlCol="0">
              <a:spAutoFit/>
            </a:bodyPr>
            <a:lstStyle>
              <a:defPPr>
                <a:defRPr lang="zh-CN"/>
              </a:defPPr>
              <a:lvl1pPr algn="ctr">
                <a:lnSpc>
                  <a:spcPct val="150000"/>
                </a:lnSpc>
                <a:defRPr sz="1900">
                  <a:solidFill>
                    <a:schemeClr val="tx1">
                      <a:lumMod val="75000"/>
                      <a:lumOff val="25000"/>
                    </a:schemeClr>
                  </a:solidFill>
                  <a:latin typeface="思源黑体 CN Light" panose="020B0300000000000000" pitchFamily="34" charset="-122"/>
                  <a:ea typeface="思源黑体 CN Light" panose="020B0300000000000000" pitchFamily="34" charset="-122"/>
                </a:defRPr>
              </a:lvl1pPr>
            </a:lstStyle>
            <a:p>
              <a:r>
                <a:rPr lang="zh-TW" altLang="en-US" dirty="0"/>
                <a:t>線上諮詢</a:t>
              </a:r>
              <a:endParaRPr lang="en-US" altLang="zh-TW" dirty="0"/>
            </a:p>
          </p:txBody>
        </p:sp>
      </p:grpSp>
    </p:spTree>
    <p:extLst>
      <p:ext uri="{BB962C8B-B14F-4D97-AF65-F5344CB8AC3E}">
        <p14:creationId xmlns:p14="http://schemas.microsoft.com/office/powerpoint/2010/main" val="395508288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1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fade">
                                      <p:cBhvr>
                                        <p:cTn id="16" dur="500"/>
                                        <p:tgtEl>
                                          <p:spTgt spid="36"/>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73"/>
                                        </p:tgtEl>
                                        <p:attrNameLst>
                                          <p:attrName>style.visibility</p:attrName>
                                        </p:attrNameLst>
                                      </p:cBhvr>
                                      <p:to>
                                        <p:strVal val="visible"/>
                                      </p:to>
                                    </p:set>
                                    <p:anim calcmode="lin" valueType="num">
                                      <p:cBhvr additive="base">
                                        <p:cTn id="21" dur="500" fill="hold"/>
                                        <p:tgtEl>
                                          <p:spTgt spid="73"/>
                                        </p:tgtEl>
                                        <p:attrNameLst>
                                          <p:attrName>ppt_x</p:attrName>
                                        </p:attrNameLst>
                                      </p:cBhvr>
                                      <p:tavLst>
                                        <p:tav tm="0">
                                          <p:val>
                                            <p:strVal val="#ppt_x"/>
                                          </p:val>
                                        </p:tav>
                                        <p:tav tm="100000">
                                          <p:val>
                                            <p:strVal val="#ppt_x"/>
                                          </p:val>
                                        </p:tav>
                                      </p:tavLst>
                                    </p:anim>
                                    <p:anim calcmode="lin" valueType="num">
                                      <p:cBhvr additive="base">
                                        <p:cTn id="22" dur="500" fill="hold"/>
                                        <p:tgtEl>
                                          <p:spTgt spid="7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4" name="圆角矩形 3"/>
          <p:cNvSpPr/>
          <p:nvPr/>
        </p:nvSpPr>
        <p:spPr>
          <a:xfrm>
            <a:off x="2096170" y="2581275"/>
            <a:ext cx="7999661" cy="1695450"/>
          </a:xfrm>
          <a:prstGeom prst="roundRect">
            <a:avLst/>
          </a:pr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dirty="0">
              <a:solidFill>
                <a:schemeClr val="tx1">
                  <a:lumMod val="85000"/>
                  <a:lumOff val="15000"/>
                </a:schemeClr>
              </a:solidFill>
              <a:latin typeface="造字工房悦黑（非商用）纤细体" pitchFamily="50" charset="-122"/>
              <a:ea typeface="造字工房悦黑（非商用）纤细体" pitchFamily="50" charset="-122"/>
            </a:endParaRPr>
          </a:p>
        </p:txBody>
      </p:sp>
      <p:sp>
        <p:nvSpPr>
          <p:cNvPr id="5" name="圆角矩形 4"/>
          <p:cNvSpPr/>
          <p:nvPr/>
        </p:nvSpPr>
        <p:spPr>
          <a:xfrm>
            <a:off x="9182660" y="1837079"/>
            <a:ext cx="5695950" cy="1207201"/>
          </a:xfrm>
          <a:prstGeom prst="roundRect">
            <a:avLst/>
          </a:pr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圆角矩形 5"/>
          <p:cNvSpPr/>
          <p:nvPr/>
        </p:nvSpPr>
        <p:spPr>
          <a:xfrm>
            <a:off x="-2686610" y="3775457"/>
            <a:ext cx="5695950" cy="1207201"/>
          </a:xfrm>
          <a:prstGeom prst="roundRect">
            <a:avLst/>
          </a:pr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5578070" y="3044280"/>
            <a:ext cx="1035861" cy="769441"/>
          </a:xfrm>
          <a:prstGeom prst="rect">
            <a:avLst/>
          </a:prstGeom>
        </p:spPr>
        <p:txBody>
          <a:bodyPr wrap="none">
            <a:spAutoFit/>
          </a:bodyPr>
          <a:lstStyle/>
          <a:p>
            <a:pPr algn="ctr"/>
            <a:r>
              <a:rPr lang="en-US" altLang="zh-TW" sz="4400" b="1" dirty="0">
                <a:solidFill>
                  <a:schemeClr val="tx1">
                    <a:lumMod val="85000"/>
                    <a:lumOff val="15000"/>
                  </a:schemeClr>
                </a:solidFill>
                <a:latin typeface="造字工房悦黑（非商用）纤细体" pitchFamily="50" charset="-122"/>
                <a:ea typeface="造字工房悦黑（非商用）纤细体" pitchFamily="50" charset="-122"/>
              </a:rPr>
              <a:t>Q&amp;A</a:t>
            </a:r>
            <a:endParaRPr lang="zh-CN" altLang="en-US" sz="4400" b="1" dirty="0">
              <a:solidFill>
                <a:schemeClr val="tx1">
                  <a:lumMod val="85000"/>
                  <a:lumOff val="15000"/>
                </a:schemeClr>
              </a:solidFill>
              <a:latin typeface="造字工房悦黑（非商用）纤细体" pitchFamily="50" charset="-122"/>
              <a:ea typeface="造字工房悦黑（非商用）纤细体" pitchFamily="50" charset="-122"/>
            </a:endParaRPr>
          </a:p>
        </p:txBody>
      </p:sp>
    </p:spTree>
    <p:extLst>
      <p:ext uri="{BB962C8B-B14F-4D97-AF65-F5344CB8AC3E}">
        <p14:creationId xmlns:p14="http://schemas.microsoft.com/office/powerpoint/2010/main" val="3925273141"/>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1000"/>
                                        <p:tgtEl>
                                          <p:spTgt spid="4"/>
                                        </p:tgtEl>
                                      </p:cBhvr>
                                    </p:animEffect>
                                  </p:childTnLst>
                                </p:cTn>
                              </p:par>
                            </p:childTnLst>
                          </p:cTn>
                        </p:par>
                        <p:par>
                          <p:cTn id="8" fill="hold">
                            <p:stCondLst>
                              <p:cond delay="1000"/>
                            </p:stCondLst>
                            <p:childTnLst>
                              <p:par>
                                <p:cTn id="9" presetID="16" presetClass="entr" presetSubtype="37"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barn(outVertical)">
                                      <p:cBhvr>
                                        <p:cTn id="11" dur="500"/>
                                        <p:tgtEl>
                                          <p:spTgt spid="8"/>
                                        </p:tgtEl>
                                      </p:cBhvr>
                                    </p:animEffect>
                                  </p:childTnLst>
                                </p:cTn>
                              </p:par>
                            </p:childTnLst>
                          </p:cTn>
                        </p:par>
                        <p:par>
                          <p:cTn id="12" fill="hold">
                            <p:stCondLst>
                              <p:cond delay="1500"/>
                            </p:stCondLst>
                            <p:childTnLst>
                              <p:par>
                                <p:cTn id="13" presetID="21" presetClass="entr" presetSubtype="1"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heel(1)">
                                      <p:cBhvr>
                                        <p:cTn id="15" dur="1250"/>
                                        <p:tgtEl>
                                          <p:spTgt spid="5"/>
                                        </p:tgtEl>
                                      </p:cBhvr>
                                    </p:animEffect>
                                  </p:childTnLst>
                                </p:cTn>
                              </p:par>
                              <p:par>
                                <p:cTn id="16" presetID="21" presetClass="entr" presetSubtype="1"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wheel(1)">
                                      <p:cBhvr>
                                        <p:cTn id="18"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8"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4" name="椭圆 3"/>
          <p:cNvSpPr/>
          <p:nvPr/>
        </p:nvSpPr>
        <p:spPr bwMode="auto">
          <a:xfrm>
            <a:off x="3921773" y="1117600"/>
            <a:ext cx="4311649" cy="4311650"/>
          </a:xfrm>
          <a:prstGeom prst="ellipse">
            <a:avLst/>
          </a:prstGeom>
          <a:solidFill>
            <a:schemeClr val="tx1">
              <a:lumMod val="85000"/>
              <a:lumOff val="15000"/>
            </a:schemeClr>
          </a:solidFill>
          <a:ln w="31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5" name="文本框 2"/>
          <p:cNvSpPr txBox="1">
            <a:spLocks noChangeArrowheads="1"/>
          </p:cNvSpPr>
          <p:nvPr/>
        </p:nvSpPr>
        <p:spPr bwMode="auto">
          <a:xfrm>
            <a:off x="3186018" y="2545439"/>
            <a:ext cx="5783157" cy="144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en-US" altLang="zh-CN" sz="8800" spc="600" dirty="0">
                <a:solidFill>
                  <a:schemeClr val="bg1"/>
                </a:solidFill>
                <a:latin typeface="张海山锐线体简" panose="02000000000000000000" pitchFamily="2" charset="-122"/>
                <a:ea typeface="张海山锐线体简" panose="02000000000000000000" pitchFamily="2" charset="-122"/>
              </a:rPr>
              <a:t>Thanks</a:t>
            </a:r>
            <a:endParaRPr lang="zh-CN" altLang="en-US" sz="8800" spc="600" dirty="0">
              <a:solidFill>
                <a:schemeClr val="bg1"/>
              </a:solidFill>
              <a:latin typeface="张海山锐线体简" panose="02000000000000000000" pitchFamily="2" charset="-122"/>
              <a:ea typeface="张海山锐线体简" panose="02000000000000000000" pitchFamily="2" charset="-122"/>
            </a:endParaRPr>
          </a:p>
        </p:txBody>
      </p:sp>
    </p:spTree>
    <p:extLst>
      <p:ext uri="{BB962C8B-B14F-4D97-AF65-F5344CB8AC3E}">
        <p14:creationId xmlns:p14="http://schemas.microsoft.com/office/powerpoint/2010/main" val="3816130234"/>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ircle(in)">
                                      <p:cBhvr>
                                        <p:cTn id="7" dur="2000"/>
                                        <p:tgtEl>
                                          <p:spTgt spid="4"/>
                                        </p:tgtEl>
                                      </p:cBhvr>
                                    </p:animEffect>
                                  </p:childTnLst>
                                </p:cTn>
                              </p:par>
                            </p:childTnLst>
                          </p:cTn>
                        </p:par>
                        <p:par>
                          <p:cTn id="8" fill="hold">
                            <p:stCondLst>
                              <p:cond delay="2000"/>
                            </p:stCondLst>
                            <p:childTnLst>
                              <p:par>
                                <p:cTn id="9" presetID="53" presetClass="entr" presetSubtype="16"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p:cTn id="11" dur="900" fill="hold"/>
                                        <p:tgtEl>
                                          <p:spTgt spid="5"/>
                                        </p:tgtEl>
                                        <p:attrNameLst>
                                          <p:attrName>ppt_w</p:attrName>
                                        </p:attrNameLst>
                                      </p:cBhvr>
                                      <p:tavLst>
                                        <p:tav tm="0">
                                          <p:val>
                                            <p:fltVal val="0"/>
                                          </p:val>
                                        </p:tav>
                                        <p:tav tm="100000">
                                          <p:val>
                                            <p:strVal val="#ppt_w"/>
                                          </p:val>
                                        </p:tav>
                                      </p:tavLst>
                                    </p:anim>
                                    <p:anim calcmode="lin" valueType="num">
                                      <p:cBhvr>
                                        <p:cTn id="12" dur="900" fill="hold"/>
                                        <p:tgtEl>
                                          <p:spTgt spid="5"/>
                                        </p:tgtEl>
                                        <p:attrNameLst>
                                          <p:attrName>ppt_h</p:attrName>
                                        </p:attrNameLst>
                                      </p:cBhvr>
                                      <p:tavLst>
                                        <p:tav tm="0">
                                          <p:val>
                                            <p:fltVal val="0"/>
                                          </p:val>
                                        </p:tav>
                                        <p:tav tm="100000">
                                          <p:val>
                                            <p:strVal val="#ppt_h"/>
                                          </p:val>
                                        </p:tav>
                                      </p:tavLst>
                                    </p:anim>
                                    <p:animEffect transition="in" filter="fade">
                                      <p:cBhvr>
                                        <p:cTn id="13" dur="900"/>
                                        <p:tgtEl>
                                          <p:spTgt spid="5"/>
                                        </p:tgtEl>
                                      </p:cBhvr>
                                    </p:animEffect>
                                  </p:childTnLst>
                                </p:cTn>
                              </p:par>
                            </p:childTnLst>
                          </p:cTn>
                        </p:par>
                        <p:par>
                          <p:cTn id="14" fill="hold">
                            <p:stCondLst>
                              <p:cond delay="2900"/>
                            </p:stCondLst>
                            <p:childTnLst>
                              <p:par>
                                <p:cTn id="15" presetID="53" presetClass="exit" presetSubtype="32" fill="hold" grpId="1" nodeType="afterEffect">
                                  <p:stCondLst>
                                    <p:cond delay="600"/>
                                  </p:stCondLst>
                                  <p:childTnLst>
                                    <p:anim calcmode="lin" valueType="num">
                                      <p:cBhvr>
                                        <p:cTn id="16" dur="900"/>
                                        <p:tgtEl>
                                          <p:spTgt spid="5"/>
                                        </p:tgtEl>
                                        <p:attrNameLst>
                                          <p:attrName>ppt_w</p:attrName>
                                        </p:attrNameLst>
                                      </p:cBhvr>
                                      <p:tavLst>
                                        <p:tav tm="0">
                                          <p:val>
                                            <p:strVal val="ppt_w"/>
                                          </p:val>
                                        </p:tav>
                                        <p:tav tm="100000">
                                          <p:val>
                                            <p:fltVal val="0"/>
                                          </p:val>
                                        </p:tav>
                                      </p:tavLst>
                                    </p:anim>
                                    <p:anim calcmode="lin" valueType="num">
                                      <p:cBhvr>
                                        <p:cTn id="17" dur="900"/>
                                        <p:tgtEl>
                                          <p:spTgt spid="5"/>
                                        </p:tgtEl>
                                        <p:attrNameLst>
                                          <p:attrName>ppt_h</p:attrName>
                                        </p:attrNameLst>
                                      </p:cBhvr>
                                      <p:tavLst>
                                        <p:tav tm="0">
                                          <p:val>
                                            <p:strVal val="ppt_h"/>
                                          </p:val>
                                        </p:tav>
                                        <p:tav tm="100000">
                                          <p:val>
                                            <p:fltVal val="0"/>
                                          </p:val>
                                        </p:tav>
                                      </p:tavLst>
                                    </p:anim>
                                    <p:animEffect transition="out" filter="fade">
                                      <p:cBhvr>
                                        <p:cTn id="18" dur="900"/>
                                        <p:tgtEl>
                                          <p:spTgt spid="5"/>
                                        </p:tgtEl>
                                      </p:cBhvr>
                                    </p:animEffect>
                                    <p:set>
                                      <p:cBhvr>
                                        <p:cTn id="19" dur="1" fill="hold">
                                          <p:stCondLst>
                                            <p:cond delay="8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5" grpId="1"/>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4" name="矩形 3"/>
          <p:cNvSpPr/>
          <p:nvPr/>
        </p:nvSpPr>
        <p:spPr>
          <a:xfrm>
            <a:off x="5234224" y="841044"/>
            <a:ext cx="1723549" cy="923330"/>
          </a:xfrm>
          <a:prstGeom prst="rect">
            <a:avLst/>
          </a:prstGeom>
        </p:spPr>
        <p:txBody>
          <a:bodyPr wrap="none">
            <a:spAutoFit/>
          </a:bodyPr>
          <a:lstStyle/>
          <a:p>
            <a:pPr algn="ctr"/>
            <a:r>
              <a:rPr lang="zh-CN" altLang="en-US" sz="5400" spc="600" dirty="0">
                <a:solidFill>
                  <a:schemeClr val="tx1">
                    <a:lumMod val="85000"/>
                    <a:lumOff val="15000"/>
                  </a:schemeClr>
                </a:solidFill>
                <a:latin typeface="造字工房悦黑（非商用）纤细体" pitchFamily="50" charset="-122"/>
                <a:ea typeface="造字工房悦黑（非商用）纤细体" pitchFamily="50" charset="-122"/>
              </a:rPr>
              <a:t>目</a:t>
            </a:r>
            <a:r>
              <a:rPr lang="zh-TW" altLang="en-US" sz="5400" spc="600" dirty="0">
                <a:solidFill>
                  <a:schemeClr val="tx1">
                    <a:lumMod val="85000"/>
                    <a:lumOff val="15000"/>
                  </a:schemeClr>
                </a:solidFill>
                <a:latin typeface="造字工房悦黑（非商用）纤细体" pitchFamily="50" charset="-122"/>
                <a:ea typeface="造字工房悦黑（非商用）纤细体" pitchFamily="50" charset="-122"/>
              </a:rPr>
              <a:t>錄</a:t>
            </a:r>
            <a:endParaRPr lang="zh-CN" altLang="en-US" sz="5400" spc="600" dirty="0">
              <a:solidFill>
                <a:schemeClr val="tx1">
                  <a:lumMod val="85000"/>
                  <a:lumOff val="15000"/>
                </a:schemeClr>
              </a:solidFill>
              <a:latin typeface="造字工房悦黑（非商用）纤细体" pitchFamily="50" charset="-122"/>
              <a:ea typeface="造字工房悦黑（非商用）纤细体" pitchFamily="50" charset="-122"/>
            </a:endParaRPr>
          </a:p>
        </p:txBody>
      </p:sp>
      <p:sp>
        <p:nvSpPr>
          <p:cNvPr id="5" name="圆角矩形 4"/>
          <p:cNvSpPr/>
          <p:nvPr/>
        </p:nvSpPr>
        <p:spPr>
          <a:xfrm>
            <a:off x="3856190" y="2020935"/>
            <a:ext cx="4479615" cy="728503"/>
          </a:xfrm>
          <a:prstGeom prst="roundRect">
            <a:avLst/>
          </a:pr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dirty="0">
              <a:solidFill>
                <a:schemeClr val="tx1">
                  <a:lumMod val="85000"/>
                  <a:lumOff val="15000"/>
                </a:schemeClr>
              </a:solidFill>
              <a:latin typeface="造字工房悦黑（非商用）纤细体" pitchFamily="50" charset="-122"/>
              <a:ea typeface="造字工房悦黑（非商用）纤细体" pitchFamily="50" charset="-122"/>
            </a:endParaRPr>
          </a:p>
        </p:txBody>
      </p:sp>
      <p:sp>
        <p:nvSpPr>
          <p:cNvPr id="7" name="圆角矩形 6"/>
          <p:cNvSpPr/>
          <p:nvPr/>
        </p:nvSpPr>
        <p:spPr>
          <a:xfrm>
            <a:off x="3856190" y="4684787"/>
            <a:ext cx="4479615" cy="728503"/>
          </a:xfrm>
          <a:prstGeom prst="roundRect">
            <a:avLst/>
          </a:pr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dirty="0">
              <a:solidFill>
                <a:schemeClr val="tx1">
                  <a:lumMod val="85000"/>
                  <a:lumOff val="15000"/>
                </a:schemeClr>
              </a:solidFill>
              <a:latin typeface="造字工房悦黑（非商用）纤细体" pitchFamily="50" charset="-122"/>
              <a:ea typeface="造字工房悦黑（非商用）纤细体" pitchFamily="50" charset="-122"/>
            </a:endParaRPr>
          </a:p>
        </p:txBody>
      </p:sp>
      <p:sp>
        <p:nvSpPr>
          <p:cNvPr id="2" name="矩形 1"/>
          <p:cNvSpPr/>
          <p:nvPr/>
        </p:nvSpPr>
        <p:spPr>
          <a:xfrm>
            <a:off x="5285519" y="2101841"/>
            <a:ext cx="1620957" cy="523220"/>
          </a:xfrm>
          <a:prstGeom prst="rect">
            <a:avLst/>
          </a:prstGeom>
        </p:spPr>
        <p:txBody>
          <a:bodyPr wrap="none">
            <a:spAutoFit/>
          </a:bodyPr>
          <a:lstStyle/>
          <a:p>
            <a:pPr algn="ctr"/>
            <a:r>
              <a:rPr lang="zh-TW" altLang="en-US" sz="2800" dirty="0">
                <a:solidFill>
                  <a:schemeClr val="tx1">
                    <a:lumMod val="85000"/>
                    <a:lumOff val="15000"/>
                  </a:schemeClr>
                </a:solidFill>
                <a:latin typeface="造字工房悦黑（非商用）纤细体" pitchFamily="50" charset="-122"/>
                <a:ea typeface="造字工房悦黑（非商用）纤细体" pitchFamily="50" charset="-122"/>
              </a:rPr>
              <a:t>研究動機</a:t>
            </a:r>
            <a:endParaRPr lang="zh-CN" altLang="en-US" sz="2800" dirty="0">
              <a:solidFill>
                <a:schemeClr val="tx1">
                  <a:lumMod val="85000"/>
                  <a:lumOff val="15000"/>
                </a:schemeClr>
              </a:solidFill>
              <a:latin typeface="造字工房悦黑（非商用）纤细体" pitchFamily="50" charset="-122"/>
              <a:ea typeface="造字工房悦黑（非商用）纤细体" pitchFamily="50" charset="-122"/>
            </a:endParaRPr>
          </a:p>
        </p:txBody>
      </p:sp>
      <p:sp>
        <p:nvSpPr>
          <p:cNvPr id="8" name="矩形 7"/>
          <p:cNvSpPr/>
          <p:nvPr/>
        </p:nvSpPr>
        <p:spPr>
          <a:xfrm>
            <a:off x="5285519" y="4787428"/>
            <a:ext cx="1620957" cy="523220"/>
          </a:xfrm>
          <a:prstGeom prst="rect">
            <a:avLst/>
          </a:prstGeom>
        </p:spPr>
        <p:txBody>
          <a:bodyPr wrap="none">
            <a:spAutoFit/>
          </a:bodyPr>
          <a:lstStyle/>
          <a:p>
            <a:pPr algn="ctr"/>
            <a:r>
              <a:rPr lang="zh-TW" altLang="en-US" sz="2800" dirty="0">
                <a:solidFill>
                  <a:schemeClr val="tx1">
                    <a:lumMod val="85000"/>
                    <a:lumOff val="15000"/>
                  </a:schemeClr>
                </a:solidFill>
                <a:latin typeface="造字工房悦黑（非商用）纤细体" pitchFamily="50" charset="-122"/>
                <a:ea typeface="造字工房悦黑（非商用）纤细体" pitchFamily="50" charset="-122"/>
              </a:rPr>
              <a:t>網頁</a:t>
            </a:r>
            <a:r>
              <a:rPr lang="en-US" altLang="zh-TW" sz="2800" dirty="0">
                <a:solidFill>
                  <a:schemeClr val="tx1">
                    <a:lumMod val="85000"/>
                    <a:lumOff val="15000"/>
                  </a:schemeClr>
                </a:solidFill>
                <a:latin typeface="造字工房悦黑（非商用）纤细体" pitchFamily="50" charset="-122"/>
                <a:ea typeface="造字工房悦黑（非商用）纤细体" pitchFamily="50" charset="-122"/>
              </a:rPr>
              <a:t>Demo</a:t>
            </a:r>
            <a:endParaRPr lang="zh-CN" altLang="en-US" sz="2800" dirty="0">
              <a:solidFill>
                <a:schemeClr val="tx1">
                  <a:lumMod val="85000"/>
                  <a:lumOff val="15000"/>
                </a:schemeClr>
              </a:solidFill>
              <a:latin typeface="造字工房悦黑（非商用）纤细体" pitchFamily="50" charset="-122"/>
              <a:ea typeface="造字工房悦黑（非商用）纤细体" pitchFamily="50" charset="-122"/>
            </a:endParaRPr>
          </a:p>
        </p:txBody>
      </p:sp>
      <p:sp>
        <p:nvSpPr>
          <p:cNvPr id="12" name="圆角矩形 6"/>
          <p:cNvSpPr/>
          <p:nvPr/>
        </p:nvSpPr>
        <p:spPr>
          <a:xfrm>
            <a:off x="3856190" y="5583127"/>
            <a:ext cx="4479615" cy="728503"/>
          </a:xfrm>
          <a:prstGeom prst="roundRect">
            <a:avLst/>
          </a:pr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dirty="0">
              <a:solidFill>
                <a:schemeClr val="tx1">
                  <a:lumMod val="85000"/>
                  <a:lumOff val="15000"/>
                </a:schemeClr>
              </a:solidFill>
              <a:latin typeface="造字工房悦黑（非商用）纤细体" pitchFamily="50" charset="-122"/>
              <a:ea typeface="造字工房悦黑（非商用）纤细体" pitchFamily="50" charset="-122"/>
            </a:endParaRPr>
          </a:p>
        </p:txBody>
      </p:sp>
      <p:sp>
        <p:nvSpPr>
          <p:cNvPr id="13" name="矩形 12"/>
          <p:cNvSpPr/>
          <p:nvPr/>
        </p:nvSpPr>
        <p:spPr>
          <a:xfrm>
            <a:off x="5285519" y="5685768"/>
            <a:ext cx="1620957" cy="523220"/>
          </a:xfrm>
          <a:prstGeom prst="rect">
            <a:avLst/>
          </a:prstGeom>
        </p:spPr>
        <p:txBody>
          <a:bodyPr wrap="none">
            <a:spAutoFit/>
          </a:bodyPr>
          <a:lstStyle/>
          <a:p>
            <a:pPr algn="ctr"/>
            <a:r>
              <a:rPr lang="zh-TW" altLang="en-US" sz="2800" dirty="0">
                <a:solidFill>
                  <a:schemeClr val="tx1">
                    <a:lumMod val="85000"/>
                    <a:lumOff val="15000"/>
                  </a:schemeClr>
                </a:solidFill>
                <a:latin typeface="造字工房悦黑（非商用）纤细体" pitchFamily="50" charset="-122"/>
                <a:ea typeface="造字工房悦黑（非商用）纤细体" pitchFamily="50" charset="-122"/>
              </a:rPr>
              <a:t>未來目標</a:t>
            </a:r>
            <a:endParaRPr lang="zh-CN" altLang="en-US" sz="2800" dirty="0">
              <a:solidFill>
                <a:schemeClr val="tx1">
                  <a:lumMod val="85000"/>
                  <a:lumOff val="15000"/>
                </a:schemeClr>
              </a:solidFill>
              <a:latin typeface="造字工房悦黑（非商用）纤细体" pitchFamily="50" charset="-122"/>
              <a:ea typeface="造字工房悦黑（非商用）纤细体" pitchFamily="50" charset="-122"/>
            </a:endParaRPr>
          </a:p>
        </p:txBody>
      </p:sp>
      <p:sp>
        <p:nvSpPr>
          <p:cNvPr id="11" name="圆角矩形 4"/>
          <p:cNvSpPr/>
          <p:nvPr/>
        </p:nvSpPr>
        <p:spPr>
          <a:xfrm>
            <a:off x="3856192" y="3786445"/>
            <a:ext cx="4479615" cy="728503"/>
          </a:xfrm>
          <a:prstGeom prst="roundRect">
            <a:avLst/>
          </a:pr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dirty="0">
              <a:solidFill>
                <a:schemeClr val="tx1">
                  <a:lumMod val="85000"/>
                  <a:lumOff val="15000"/>
                </a:schemeClr>
              </a:solidFill>
              <a:latin typeface="造字工房悦黑（非商用）纤细体" pitchFamily="50" charset="-122"/>
              <a:ea typeface="造字工房悦黑（非商用）纤细体" pitchFamily="50" charset="-122"/>
            </a:endParaRPr>
          </a:p>
        </p:txBody>
      </p:sp>
      <p:sp>
        <p:nvSpPr>
          <p:cNvPr id="14" name="矩形 13"/>
          <p:cNvSpPr/>
          <p:nvPr/>
        </p:nvSpPr>
        <p:spPr>
          <a:xfrm>
            <a:off x="5285524" y="3886132"/>
            <a:ext cx="1620957" cy="523220"/>
          </a:xfrm>
          <a:prstGeom prst="rect">
            <a:avLst/>
          </a:prstGeom>
        </p:spPr>
        <p:txBody>
          <a:bodyPr wrap="none">
            <a:spAutoFit/>
          </a:bodyPr>
          <a:lstStyle/>
          <a:p>
            <a:pPr algn="ctr"/>
            <a:r>
              <a:rPr lang="zh-TW" altLang="en-US" sz="2800" dirty="0">
                <a:solidFill>
                  <a:schemeClr val="tx1">
                    <a:lumMod val="85000"/>
                    <a:lumOff val="15000"/>
                  </a:schemeClr>
                </a:solidFill>
                <a:latin typeface="造字工房悦黑（非商用）纤细体" pitchFamily="50" charset="-122"/>
                <a:ea typeface="造字工房悦黑（非商用）纤细体" pitchFamily="50" charset="-122"/>
              </a:rPr>
              <a:t>核心功能</a:t>
            </a:r>
            <a:endParaRPr lang="zh-CN" altLang="en-US" sz="2800" dirty="0">
              <a:solidFill>
                <a:schemeClr val="tx1">
                  <a:lumMod val="85000"/>
                  <a:lumOff val="15000"/>
                </a:schemeClr>
              </a:solidFill>
              <a:latin typeface="造字工房悦黑（非商用）纤细体" pitchFamily="50" charset="-122"/>
              <a:ea typeface="造字工房悦黑（非商用）纤细体" pitchFamily="50" charset="-122"/>
            </a:endParaRPr>
          </a:p>
        </p:txBody>
      </p:sp>
      <p:sp>
        <p:nvSpPr>
          <p:cNvPr id="16" name="圆角矩形 4">
            <a:extLst>
              <a:ext uri="{FF2B5EF4-FFF2-40B4-BE49-F238E27FC236}">
                <a16:creationId xmlns:a16="http://schemas.microsoft.com/office/drawing/2014/main" id="{FFF4D678-9E4F-434B-ADAE-25D8D322306C}"/>
              </a:ext>
            </a:extLst>
          </p:cNvPr>
          <p:cNvSpPr/>
          <p:nvPr/>
        </p:nvSpPr>
        <p:spPr>
          <a:xfrm>
            <a:off x="3856192" y="2888103"/>
            <a:ext cx="4479615" cy="728503"/>
          </a:xfrm>
          <a:prstGeom prst="roundRect">
            <a:avLst/>
          </a:pr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dirty="0">
              <a:solidFill>
                <a:schemeClr val="tx1">
                  <a:lumMod val="85000"/>
                  <a:lumOff val="15000"/>
                </a:schemeClr>
              </a:solidFill>
              <a:latin typeface="造字工房悦黑（非商用）纤细体" pitchFamily="50" charset="-122"/>
              <a:ea typeface="造字工房悦黑（非商用）纤细体" pitchFamily="50" charset="-122"/>
            </a:endParaRPr>
          </a:p>
        </p:txBody>
      </p:sp>
      <p:sp>
        <p:nvSpPr>
          <p:cNvPr id="17" name="矩形 16">
            <a:extLst>
              <a:ext uri="{FF2B5EF4-FFF2-40B4-BE49-F238E27FC236}">
                <a16:creationId xmlns:a16="http://schemas.microsoft.com/office/drawing/2014/main" id="{976F99CC-89B7-48F9-97E7-E545197B74FC}"/>
              </a:ext>
            </a:extLst>
          </p:cNvPr>
          <p:cNvSpPr/>
          <p:nvPr/>
        </p:nvSpPr>
        <p:spPr>
          <a:xfrm>
            <a:off x="5285520" y="2999540"/>
            <a:ext cx="1620957" cy="523220"/>
          </a:xfrm>
          <a:prstGeom prst="rect">
            <a:avLst/>
          </a:prstGeom>
        </p:spPr>
        <p:txBody>
          <a:bodyPr wrap="none">
            <a:spAutoFit/>
          </a:bodyPr>
          <a:lstStyle/>
          <a:p>
            <a:pPr algn="ctr"/>
            <a:r>
              <a:rPr lang="zh-TW" altLang="en-US" sz="2800">
                <a:solidFill>
                  <a:schemeClr val="tx1">
                    <a:lumMod val="85000"/>
                    <a:lumOff val="15000"/>
                  </a:schemeClr>
                </a:solidFill>
                <a:latin typeface="造字工房悦黑（非商用）纤细体" pitchFamily="50" charset="-122"/>
                <a:ea typeface="造字工房悦黑（非商用）纤细体" pitchFamily="50" charset="-122"/>
              </a:rPr>
              <a:t>網頁架構</a:t>
            </a:r>
            <a:endParaRPr lang="zh-CN" altLang="en-US" sz="2800" dirty="0">
              <a:solidFill>
                <a:schemeClr val="tx1">
                  <a:lumMod val="85000"/>
                  <a:lumOff val="15000"/>
                </a:schemeClr>
              </a:solidFill>
              <a:latin typeface="造字工房悦黑（非商用）纤细体" pitchFamily="50" charset="-122"/>
              <a:ea typeface="造字工房悦黑（非商用）纤细体" pitchFamily="50" charset="-122"/>
            </a:endParaRPr>
          </a:p>
        </p:txBody>
      </p:sp>
    </p:spTree>
    <p:extLst>
      <p:ext uri="{BB962C8B-B14F-4D97-AF65-F5344CB8AC3E}">
        <p14:creationId xmlns:p14="http://schemas.microsoft.com/office/powerpoint/2010/main" val="115150778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ircle(in)">
                                      <p:cBhvr>
                                        <p:cTn id="7" dur="1500"/>
                                        <p:tgtEl>
                                          <p:spTgt spid="4"/>
                                        </p:tgtEl>
                                      </p:cBhvr>
                                    </p:animEffect>
                                  </p:childTnLst>
                                </p:cTn>
                              </p:par>
                            </p:childTnLst>
                          </p:cTn>
                        </p:par>
                        <p:par>
                          <p:cTn id="8" fill="hold">
                            <p:stCondLst>
                              <p:cond delay="1500"/>
                            </p:stCondLst>
                            <p:childTnLst>
                              <p:par>
                                <p:cTn id="9" presetID="6" presetClass="entr" presetSubtype="16"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circle(in)">
                                      <p:cBhvr>
                                        <p:cTn id="11" dur="2000"/>
                                        <p:tgtEl>
                                          <p:spTgt spid="5"/>
                                        </p:tgtEl>
                                      </p:cBhvr>
                                    </p:animEffect>
                                  </p:childTnLst>
                                </p:cTn>
                              </p:par>
                              <p:par>
                                <p:cTn id="12" presetID="6" presetClass="entr" presetSubtype="16" fill="hold" grpId="0" nodeType="with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circle(in)">
                                      <p:cBhvr>
                                        <p:cTn id="14" dur="2000"/>
                                        <p:tgtEl>
                                          <p:spTgt spid="2"/>
                                        </p:tgtEl>
                                      </p:cBhvr>
                                    </p:animEffect>
                                  </p:childTnLst>
                                </p:cTn>
                              </p:par>
                            </p:childTnLst>
                          </p:cTn>
                        </p:par>
                        <p:par>
                          <p:cTn id="15" fill="hold">
                            <p:stCondLst>
                              <p:cond delay="3500"/>
                            </p:stCondLst>
                            <p:childTnLst>
                              <p:par>
                                <p:cTn id="16" presetID="6" presetClass="entr" presetSubtype="16" fill="hold" grpId="0" nodeType="after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circle(in)">
                                      <p:cBhvr>
                                        <p:cTn id="18" dur="2000"/>
                                        <p:tgtEl>
                                          <p:spTgt spid="16"/>
                                        </p:tgtEl>
                                      </p:cBhvr>
                                    </p:animEffect>
                                  </p:childTnLst>
                                </p:cTn>
                              </p:par>
                              <p:par>
                                <p:cTn id="19" presetID="6" presetClass="entr" presetSubtype="16"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circle(in)">
                                      <p:cBhvr>
                                        <p:cTn id="21" dur="2000"/>
                                        <p:tgtEl>
                                          <p:spTgt spid="17"/>
                                        </p:tgtEl>
                                      </p:cBhvr>
                                    </p:animEffect>
                                  </p:childTnLst>
                                </p:cTn>
                              </p:par>
                            </p:childTnLst>
                          </p:cTn>
                        </p:par>
                        <p:par>
                          <p:cTn id="22" fill="hold">
                            <p:stCondLst>
                              <p:cond delay="5500"/>
                            </p:stCondLst>
                            <p:childTnLst>
                              <p:par>
                                <p:cTn id="23" presetID="6" presetClass="entr" presetSubtype="16" fill="hold" grpId="0" nodeType="after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circle(in)">
                                      <p:cBhvr>
                                        <p:cTn id="25" dur="2000"/>
                                        <p:tgtEl>
                                          <p:spTgt spid="11"/>
                                        </p:tgtEl>
                                      </p:cBhvr>
                                    </p:animEffect>
                                  </p:childTnLst>
                                </p:cTn>
                              </p:par>
                              <p:par>
                                <p:cTn id="26" presetID="6" presetClass="entr" presetSubtype="16" fill="hold" grpId="0" nodeType="with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circle(in)">
                                      <p:cBhvr>
                                        <p:cTn id="28" dur="2000"/>
                                        <p:tgtEl>
                                          <p:spTgt spid="14"/>
                                        </p:tgtEl>
                                      </p:cBhvr>
                                    </p:animEffect>
                                  </p:childTnLst>
                                </p:cTn>
                              </p:par>
                            </p:childTnLst>
                          </p:cTn>
                        </p:par>
                        <p:par>
                          <p:cTn id="29" fill="hold">
                            <p:stCondLst>
                              <p:cond delay="7500"/>
                            </p:stCondLst>
                            <p:childTnLst>
                              <p:par>
                                <p:cTn id="30" presetID="6" presetClass="entr" presetSubtype="16" fill="hold" grpId="0" nodeType="after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circle(in)">
                                      <p:cBhvr>
                                        <p:cTn id="32" dur="2000"/>
                                        <p:tgtEl>
                                          <p:spTgt spid="7"/>
                                        </p:tgtEl>
                                      </p:cBhvr>
                                    </p:animEffect>
                                  </p:childTnLst>
                                </p:cTn>
                              </p:par>
                              <p:par>
                                <p:cTn id="33" presetID="6" presetClass="entr" presetSubtype="16" fill="hold" grpId="0" nodeType="with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circle(in)">
                                      <p:cBhvr>
                                        <p:cTn id="35" dur="2000"/>
                                        <p:tgtEl>
                                          <p:spTgt spid="8"/>
                                        </p:tgtEl>
                                      </p:cBhvr>
                                    </p:animEffect>
                                  </p:childTnLst>
                                </p:cTn>
                              </p:par>
                            </p:childTnLst>
                          </p:cTn>
                        </p:par>
                        <p:par>
                          <p:cTn id="36" fill="hold">
                            <p:stCondLst>
                              <p:cond delay="9500"/>
                            </p:stCondLst>
                            <p:childTnLst>
                              <p:par>
                                <p:cTn id="37" presetID="6" presetClass="entr" presetSubtype="16" fill="hold" grpId="0" nodeType="after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circle(in)">
                                      <p:cBhvr>
                                        <p:cTn id="39" dur="2000"/>
                                        <p:tgtEl>
                                          <p:spTgt spid="12"/>
                                        </p:tgtEl>
                                      </p:cBhvr>
                                    </p:animEffect>
                                  </p:childTnLst>
                                </p:cTn>
                              </p:par>
                              <p:par>
                                <p:cTn id="40" presetID="6" presetClass="entr" presetSubtype="16" fill="hold" grpId="0" nodeType="with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circle(in)">
                                      <p:cBhvr>
                                        <p:cTn id="42" dur="2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P spid="7" grpId="0" animBg="1"/>
      <p:bldP spid="2" grpId="0"/>
      <p:bldP spid="8" grpId="0"/>
      <p:bldP spid="12" grpId="0" animBg="1"/>
      <p:bldP spid="13" grpId="0"/>
      <p:bldP spid="11" grpId="0" animBg="1"/>
      <p:bldP spid="14" grpId="0"/>
      <p:bldP spid="16" grpId="0" animBg="1"/>
      <p:bldP spid="17"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4" name="圆角矩形 3"/>
          <p:cNvSpPr/>
          <p:nvPr/>
        </p:nvSpPr>
        <p:spPr>
          <a:xfrm>
            <a:off x="2096170" y="2581275"/>
            <a:ext cx="7999661" cy="1695450"/>
          </a:xfrm>
          <a:prstGeom prst="roundRect">
            <a:avLst/>
          </a:pr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dirty="0">
              <a:solidFill>
                <a:schemeClr val="tx1">
                  <a:lumMod val="85000"/>
                  <a:lumOff val="15000"/>
                </a:schemeClr>
              </a:solidFill>
              <a:latin typeface="造字工房悦黑（非商用）纤细体" pitchFamily="50" charset="-122"/>
              <a:ea typeface="造字工房悦黑（非商用）纤细体" pitchFamily="50" charset="-122"/>
            </a:endParaRPr>
          </a:p>
        </p:txBody>
      </p:sp>
      <p:sp>
        <p:nvSpPr>
          <p:cNvPr id="5" name="圆角矩形 4"/>
          <p:cNvSpPr/>
          <p:nvPr/>
        </p:nvSpPr>
        <p:spPr>
          <a:xfrm>
            <a:off x="9182660" y="1837079"/>
            <a:ext cx="5695950" cy="1207201"/>
          </a:xfrm>
          <a:prstGeom prst="roundRect">
            <a:avLst/>
          </a:pr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圆角矩形 5"/>
          <p:cNvSpPr/>
          <p:nvPr/>
        </p:nvSpPr>
        <p:spPr>
          <a:xfrm>
            <a:off x="-2686610" y="3775457"/>
            <a:ext cx="5695950" cy="1207201"/>
          </a:xfrm>
          <a:prstGeom prst="roundRect">
            <a:avLst/>
          </a:pr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4871947" y="3044280"/>
            <a:ext cx="2448106" cy="769441"/>
          </a:xfrm>
          <a:prstGeom prst="rect">
            <a:avLst/>
          </a:prstGeom>
        </p:spPr>
        <p:txBody>
          <a:bodyPr wrap="none">
            <a:spAutoFit/>
          </a:bodyPr>
          <a:lstStyle/>
          <a:p>
            <a:pPr algn="ctr"/>
            <a:r>
              <a:rPr lang="zh-TW" altLang="en-US" sz="4400" b="1" dirty="0">
                <a:solidFill>
                  <a:schemeClr val="tx1">
                    <a:lumMod val="85000"/>
                    <a:lumOff val="15000"/>
                  </a:schemeClr>
                </a:solidFill>
                <a:latin typeface="造字工房悦黑（非商用）纤细体" pitchFamily="50" charset="-122"/>
                <a:ea typeface="造字工房悦黑（非商用）纤细体" pitchFamily="50" charset="-122"/>
              </a:rPr>
              <a:t>研究動機</a:t>
            </a:r>
            <a:endParaRPr lang="zh-CN" altLang="en-US" sz="4400" b="1" dirty="0">
              <a:solidFill>
                <a:schemeClr val="tx1">
                  <a:lumMod val="85000"/>
                  <a:lumOff val="15000"/>
                </a:schemeClr>
              </a:solidFill>
              <a:latin typeface="造字工房悦黑（非商用）纤细体" pitchFamily="50" charset="-122"/>
              <a:ea typeface="造字工房悦黑（非商用）纤细体" pitchFamily="50" charset="-122"/>
            </a:endParaRPr>
          </a:p>
        </p:txBody>
      </p:sp>
    </p:spTree>
    <p:extLst>
      <p:ext uri="{BB962C8B-B14F-4D97-AF65-F5344CB8AC3E}">
        <p14:creationId xmlns:p14="http://schemas.microsoft.com/office/powerpoint/2010/main" val="282928021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1000"/>
                                        <p:tgtEl>
                                          <p:spTgt spid="4"/>
                                        </p:tgtEl>
                                      </p:cBhvr>
                                    </p:animEffect>
                                  </p:childTnLst>
                                </p:cTn>
                              </p:par>
                            </p:childTnLst>
                          </p:cTn>
                        </p:par>
                        <p:par>
                          <p:cTn id="8" fill="hold">
                            <p:stCondLst>
                              <p:cond delay="1000"/>
                            </p:stCondLst>
                            <p:childTnLst>
                              <p:par>
                                <p:cTn id="9" presetID="16" presetClass="entr" presetSubtype="37"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barn(outVertical)">
                                      <p:cBhvr>
                                        <p:cTn id="11" dur="500"/>
                                        <p:tgtEl>
                                          <p:spTgt spid="8"/>
                                        </p:tgtEl>
                                      </p:cBhvr>
                                    </p:animEffect>
                                  </p:childTnLst>
                                </p:cTn>
                              </p:par>
                            </p:childTnLst>
                          </p:cTn>
                        </p:par>
                        <p:par>
                          <p:cTn id="12" fill="hold">
                            <p:stCondLst>
                              <p:cond delay="1500"/>
                            </p:stCondLst>
                            <p:childTnLst>
                              <p:par>
                                <p:cTn id="13" presetID="21" presetClass="entr" presetSubtype="1"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heel(1)">
                                      <p:cBhvr>
                                        <p:cTn id="15" dur="1250"/>
                                        <p:tgtEl>
                                          <p:spTgt spid="5"/>
                                        </p:tgtEl>
                                      </p:cBhvr>
                                    </p:animEffect>
                                  </p:childTnLst>
                                </p:cTn>
                              </p:par>
                              <p:par>
                                <p:cTn id="16" presetID="21" presetClass="entr" presetSubtype="1"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wheel(1)">
                                      <p:cBhvr>
                                        <p:cTn id="18"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8"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grpSp>
        <p:nvGrpSpPr>
          <p:cNvPr id="2" name="组合 1"/>
          <p:cNvGrpSpPr/>
          <p:nvPr/>
        </p:nvGrpSpPr>
        <p:grpSpPr>
          <a:xfrm>
            <a:off x="-783916" y="152400"/>
            <a:ext cx="3252796" cy="883920"/>
            <a:chOff x="-783916" y="152400"/>
            <a:chExt cx="2707965" cy="544656"/>
          </a:xfrm>
        </p:grpSpPr>
        <p:sp>
          <p:nvSpPr>
            <p:cNvPr id="6" name="圆角矩形 5"/>
            <p:cNvSpPr/>
            <p:nvPr/>
          </p:nvSpPr>
          <p:spPr>
            <a:xfrm>
              <a:off x="-783916" y="152400"/>
              <a:ext cx="2707965" cy="544656"/>
            </a:xfrm>
            <a:prstGeom prst="roundRect">
              <a:avLst/>
            </a:pr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dirty="0">
                <a:solidFill>
                  <a:schemeClr val="tx1">
                    <a:lumMod val="85000"/>
                    <a:lumOff val="15000"/>
                  </a:schemeClr>
                </a:solidFill>
                <a:latin typeface="造字工房悦黑（非商用）纤细体" pitchFamily="50" charset="-122"/>
                <a:ea typeface="造字工房悦黑（非商用）纤细体" pitchFamily="50" charset="-122"/>
              </a:endParaRPr>
            </a:p>
          </p:txBody>
        </p:sp>
        <p:sp>
          <p:nvSpPr>
            <p:cNvPr id="7" name="矩形 6"/>
            <p:cNvSpPr/>
            <p:nvPr/>
          </p:nvSpPr>
          <p:spPr>
            <a:xfrm>
              <a:off x="55046" y="225599"/>
              <a:ext cx="1696424" cy="398258"/>
            </a:xfrm>
            <a:prstGeom prst="rect">
              <a:avLst/>
            </a:prstGeom>
          </p:spPr>
          <p:txBody>
            <a:bodyPr wrap="none">
              <a:spAutoFit/>
            </a:bodyPr>
            <a:lstStyle/>
            <a:p>
              <a:pPr algn="ctr"/>
              <a:r>
                <a:rPr lang="zh-TW" altLang="en-US" sz="3600" b="1" dirty="0">
                  <a:solidFill>
                    <a:schemeClr val="tx1">
                      <a:lumMod val="85000"/>
                      <a:lumOff val="15000"/>
                    </a:schemeClr>
                  </a:solidFill>
                  <a:latin typeface="造字工房悦黑（非商用）纤细体" pitchFamily="50" charset="-122"/>
                  <a:ea typeface="造字工房悦黑（非商用）纤细体" pitchFamily="50" charset="-122"/>
                </a:rPr>
                <a:t>研究動機</a:t>
              </a:r>
              <a:endParaRPr lang="zh-CN" altLang="en-US" sz="3600" b="1" dirty="0">
                <a:solidFill>
                  <a:schemeClr val="tx1">
                    <a:lumMod val="85000"/>
                    <a:lumOff val="15000"/>
                  </a:schemeClr>
                </a:solidFill>
                <a:latin typeface="造字工房悦黑（非商用）纤细体" pitchFamily="50" charset="-122"/>
                <a:ea typeface="造字工房悦黑（非商用）纤细体" pitchFamily="50" charset="-122"/>
              </a:endParaRPr>
            </a:p>
          </p:txBody>
        </p:sp>
      </p:grpSp>
      <p:sp>
        <p:nvSpPr>
          <p:cNvPr id="18" name="圆角矩形 5"/>
          <p:cNvSpPr/>
          <p:nvPr/>
        </p:nvSpPr>
        <p:spPr>
          <a:xfrm>
            <a:off x="4337383" y="1656291"/>
            <a:ext cx="4589550" cy="972710"/>
          </a:xfrm>
          <a:prstGeom prst="roundRect">
            <a:avLst/>
          </a:pr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400" dirty="0">
                <a:solidFill>
                  <a:schemeClr val="tx1">
                    <a:lumMod val="85000"/>
                    <a:lumOff val="15000"/>
                  </a:schemeClr>
                </a:solidFill>
                <a:latin typeface="造字工房悦黑（非商用）纤细体" pitchFamily="50" charset="-122"/>
                <a:ea typeface="造字工房悦黑（非商用）纤细体" pitchFamily="50" charset="-122"/>
              </a:rPr>
              <a:t>年輕人結婚不敢生小孩</a:t>
            </a:r>
            <a:endParaRPr lang="zh-CN" altLang="en-US" sz="2400" dirty="0">
              <a:solidFill>
                <a:schemeClr val="tx1">
                  <a:lumMod val="85000"/>
                  <a:lumOff val="15000"/>
                </a:schemeClr>
              </a:solidFill>
              <a:latin typeface="造字工房悦黑（非商用）纤细体" pitchFamily="50" charset="-122"/>
              <a:ea typeface="造字工房悦黑（非商用）纤细体" pitchFamily="50" charset="-122"/>
            </a:endParaRPr>
          </a:p>
        </p:txBody>
      </p:sp>
      <p:sp>
        <p:nvSpPr>
          <p:cNvPr id="19" name="圆角矩形 5"/>
          <p:cNvSpPr/>
          <p:nvPr/>
        </p:nvSpPr>
        <p:spPr>
          <a:xfrm>
            <a:off x="4337383" y="3362774"/>
            <a:ext cx="4589550" cy="972710"/>
          </a:xfrm>
          <a:prstGeom prst="roundRect">
            <a:avLst/>
          </a:pr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400" dirty="0">
                <a:solidFill>
                  <a:schemeClr val="tx1">
                    <a:lumMod val="85000"/>
                    <a:lumOff val="15000"/>
                  </a:schemeClr>
                </a:solidFill>
                <a:latin typeface="造字工房悦黑（非商用）纤细体" pitchFamily="50" charset="-122"/>
                <a:ea typeface="造字工房悦黑（非商用）纤细体" pitchFamily="50" charset="-122"/>
              </a:rPr>
              <a:t>各種生活壓力變多</a:t>
            </a:r>
            <a:endParaRPr lang="zh-CN" altLang="en-US" sz="2400" dirty="0">
              <a:solidFill>
                <a:schemeClr val="tx1">
                  <a:lumMod val="85000"/>
                  <a:lumOff val="15000"/>
                </a:schemeClr>
              </a:solidFill>
              <a:latin typeface="造字工房悦黑（非商用）纤细体" pitchFamily="50" charset="-122"/>
              <a:ea typeface="造字工房悦黑（非商用）纤细体" pitchFamily="50" charset="-122"/>
            </a:endParaRPr>
          </a:p>
        </p:txBody>
      </p:sp>
      <p:sp>
        <p:nvSpPr>
          <p:cNvPr id="20" name="圆角矩形 5"/>
          <p:cNvSpPr/>
          <p:nvPr/>
        </p:nvSpPr>
        <p:spPr>
          <a:xfrm>
            <a:off x="4337383" y="5041556"/>
            <a:ext cx="4589550" cy="972710"/>
          </a:xfrm>
          <a:prstGeom prst="roundRect">
            <a:avLst/>
          </a:pr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400" dirty="0">
                <a:solidFill>
                  <a:schemeClr val="tx1">
                    <a:lumMod val="85000"/>
                    <a:lumOff val="15000"/>
                  </a:schemeClr>
                </a:solidFill>
                <a:latin typeface="造字工房悦黑（非商用）纤细体" pitchFamily="50" charset="-122"/>
                <a:ea typeface="造字工房悦黑（非商用）纤细体" pitchFamily="50" charset="-122"/>
              </a:rPr>
              <a:t>資訊網站不夠完整</a:t>
            </a:r>
            <a:endParaRPr lang="zh-CN" altLang="en-US" sz="2400" dirty="0">
              <a:solidFill>
                <a:schemeClr val="tx1">
                  <a:lumMod val="85000"/>
                  <a:lumOff val="15000"/>
                </a:schemeClr>
              </a:solidFill>
              <a:latin typeface="造字工房悦黑（非商用）纤细体" pitchFamily="50" charset="-122"/>
              <a:ea typeface="造字工房悦黑（非商用）纤细体" pitchFamily="50" charset="-122"/>
            </a:endParaRPr>
          </a:p>
        </p:txBody>
      </p:sp>
      <p:sp>
        <p:nvSpPr>
          <p:cNvPr id="21" name="椭圆 5"/>
          <p:cNvSpPr/>
          <p:nvPr/>
        </p:nvSpPr>
        <p:spPr bwMode="auto">
          <a:xfrm>
            <a:off x="3620161" y="1425424"/>
            <a:ext cx="1434443" cy="1434443"/>
          </a:xfrm>
          <a:prstGeom prst="ellipse">
            <a:avLst/>
          </a:prstGeom>
          <a:solidFill>
            <a:srgbClr val="CDCDCD"/>
          </a:solidFill>
          <a:ln w="3175">
            <a:noFill/>
          </a:ln>
          <a:effectLst>
            <a:outerShdw blurRad="50800" dist="38100" dir="2700000" algn="tl" rotWithShape="0">
              <a:prstClr val="black">
                <a:alpha val="40000"/>
              </a:prstClr>
            </a:outerShdw>
            <a:softEdge rad="635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lvl="0"/>
            <a:r>
              <a:rPr lang="zh-TW" altLang="en-US" sz="3200" dirty="0">
                <a:solidFill>
                  <a:schemeClr val="tx1">
                    <a:lumMod val="85000"/>
                    <a:lumOff val="15000"/>
                  </a:schemeClr>
                </a:solidFill>
                <a:latin typeface="造字工房悦黑（非商用）纤细体" pitchFamily="50" charset="-122"/>
                <a:ea typeface="造字工房悦黑（非商用）纤细体" pitchFamily="50" charset="-122"/>
              </a:rPr>
              <a:t>物價</a:t>
            </a:r>
            <a:endParaRPr lang="zh-TW" altLang="en-US" dirty="0">
              <a:solidFill>
                <a:schemeClr val="tx1">
                  <a:lumMod val="85000"/>
                  <a:lumOff val="15000"/>
                </a:schemeClr>
              </a:solidFill>
              <a:latin typeface="造字工房悦黑（非商用）纤细体" pitchFamily="50" charset="-122"/>
              <a:ea typeface="造字工房悦黑（非商用）纤细体" pitchFamily="50" charset="-122"/>
            </a:endParaRPr>
          </a:p>
        </p:txBody>
      </p:sp>
      <p:sp>
        <p:nvSpPr>
          <p:cNvPr id="22" name="椭圆 5"/>
          <p:cNvSpPr/>
          <p:nvPr/>
        </p:nvSpPr>
        <p:spPr bwMode="auto">
          <a:xfrm>
            <a:off x="3620161" y="3090734"/>
            <a:ext cx="1434443" cy="1434443"/>
          </a:xfrm>
          <a:prstGeom prst="ellipse">
            <a:avLst/>
          </a:prstGeom>
          <a:solidFill>
            <a:srgbClr val="CDCDCD"/>
          </a:solidFill>
          <a:ln w="3175">
            <a:noFill/>
          </a:ln>
          <a:effectLst>
            <a:outerShdw blurRad="50800" dist="38100" dir="2700000" algn="tl" rotWithShape="0">
              <a:prstClr val="black">
                <a:alpha val="40000"/>
              </a:prstClr>
            </a:outerShdw>
            <a:softEdge rad="635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lvl="0"/>
            <a:r>
              <a:rPr lang="zh-TW" altLang="en-US" sz="3200" dirty="0">
                <a:solidFill>
                  <a:schemeClr val="tx1">
                    <a:lumMod val="85000"/>
                    <a:lumOff val="15000"/>
                  </a:schemeClr>
                </a:solidFill>
                <a:latin typeface="造字工房悦黑（非商用）纤细体" pitchFamily="50" charset="-122"/>
                <a:ea typeface="造字工房悦黑（非商用）纤细体" pitchFamily="50" charset="-122"/>
              </a:rPr>
              <a:t>壓力</a:t>
            </a:r>
            <a:endParaRPr lang="zh-TW" altLang="en-US" dirty="0">
              <a:solidFill>
                <a:schemeClr val="tx1">
                  <a:lumMod val="85000"/>
                  <a:lumOff val="15000"/>
                </a:schemeClr>
              </a:solidFill>
              <a:latin typeface="造字工房悦黑（非商用）纤细体" pitchFamily="50" charset="-122"/>
              <a:ea typeface="造字工房悦黑（非商用）纤细体" pitchFamily="50" charset="-122"/>
            </a:endParaRPr>
          </a:p>
        </p:txBody>
      </p:sp>
      <p:sp>
        <p:nvSpPr>
          <p:cNvPr id="23" name="椭圆 5"/>
          <p:cNvSpPr/>
          <p:nvPr/>
        </p:nvSpPr>
        <p:spPr bwMode="auto">
          <a:xfrm>
            <a:off x="3620161" y="4752231"/>
            <a:ext cx="1434443" cy="1434443"/>
          </a:xfrm>
          <a:prstGeom prst="ellipse">
            <a:avLst/>
          </a:prstGeom>
          <a:solidFill>
            <a:srgbClr val="CDCDCD"/>
          </a:solidFill>
          <a:ln w="3175">
            <a:noFill/>
          </a:ln>
          <a:effectLst>
            <a:outerShdw blurRad="50800" dist="38100" dir="2700000" algn="tl" rotWithShape="0">
              <a:prstClr val="black">
                <a:alpha val="40000"/>
              </a:prstClr>
            </a:outerShdw>
            <a:softEdge rad="635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lvl="0"/>
            <a:r>
              <a:rPr lang="zh-TW" altLang="en-US" sz="3200" dirty="0">
                <a:solidFill>
                  <a:schemeClr val="tx1">
                    <a:lumMod val="85000"/>
                    <a:lumOff val="15000"/>
                  </a:schemeClr>
                </a:solidFill>
                <a:latin typeface="造字工房悦黑（非商用）纤细体" pitchFamily="50" charset="-122"/>
                <a:ea typeface="造字工房悦黑（非商用）纤细体" pitchFamily="50" charset="-122"/>
              </a:rPr>
              <a:t>整合</a:t>
            </a:r>
            <a:endParaRPr lang="zh-TW" altLang="en-US" dirty="0">
              <a:solidFill>
                <a:schemeClr val="tx1">
                  <a:lumMod val="85000"/>
                  <a:lumOff val="15000"/>
                </a:schemeClr>
              </a:solidFill>
              <a:latin typeface="造字工房悦黑（非商用）纤细体" pitchFamily="50" charset="-122"/>
              <a:ea typeface="造字工房悦黑（非商用）纤细体" pitchFamily="50" charset="-122"/>
            </a:endParaRPr>
          </a:p>
        </p:txBody>
      </p:sp>
      <p:cxnSp>
        <p:nvCxnSpPr>
          <p:cNvPr id="28" name="直線接點 27"/>
          <p:cNvCxnSpPr>
            <a:stCxn id="22" idx="0"/>
          </p:cNvCxnSpPr>
          <p:nvPr/>
        </p:nvCxnSpPr>
        <p:spPr>
          <a:xfrm flipH="1" flipV="1">
            <a:off x="4337382" y="2859867"/>
            <a:ext cx="1" cy="230867"/>
          </a:xfrm>
          <a:prstGeom prst="line">
            <a:avLst/>
          </a:prstGeom>
          <a:ln w="38100"/>
        </p:spPr>
        <p:style>
          <a:lnRef idx="2">
            <a:schemeClr val="accent3"/>
          </a:lnRef>
          <a:fillRef idx="0">
            <a:schemeClr val="accent3"/>
          </a:fillRef>
          <a:effectRef idx="1">
            <a:schemeClr val="accent3"/>
          </a:effectRef>
          <a:fontRef idx="minor">
            <a:schemeClr val="tx1"/>
          </a:fontRef>
        </p:style>
      </p:cxnSp>
      <p:cxnSp>
        <p:nvCxnSpPr>
          <p:cNvPr id="31" name="直線接點 30"/>
          <p:cNvCxnSpPr/>
          <p:nvPr/>
        </p:nvCxnSpPr>
        <p:spPr>
          <a:xfrm flipH="1" flipV="1">
            <a:off x="4329143" y="4532152"/>
            <a:ext cx="1" cy="230867"/>
          </a:xfrm>
          <a:prstGeom prst="line">
            <a:avLst/>
          </a:prstGeom>
          <a:ln w="38100"/>
        </p:spPr>
        <p:style>
          <a:lnRef idx="2">
            <a:schemeClr val="accent3"/>
          </a:lnRef>
          <a:fillRef idx="0">
            <a:schemeClr val="accent3"/>
          </a:fillRef>
          <a:effectRef idx="1">
            <a:schemeClr val="accent3"/>
          </a:effectRef>
          <a:fontRef idx="minor">
            <a:schemeClr val="tx1"/>
          </a:fontRef>
        </p:style>
      </p:cxnSp>
    </p:spTree>
    <p:extLst>
      <p:ext uri="{BB962C8B-B14F-4D97-AF65-F5344CB8AC3E}">
        <p14:creationId xmlns:p14="http://schemas.microsoft.com/office/powerpoint/2010/main" val="332224775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left)">
                                      <p:cBhvr>
                                        <p:cTn id="7" dur="500"/>
                                        <p:tgtEl>
                                          <p:spTgt spid="21"/>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wipe(left)">
                                      <p:cBhvr>
                                        <p:cTn id="11" dur="500"/>
                                        <p:tgtEl>
                                          <p:spTgt spid="18"/>
                                        </p:tgtEl>
                                      </p:cBhvr>
                                    </p:animEffect>
                                  </p:childTnLst>
                                </p:cTn>
                              </p:par>
                            </p:childTnLst>
                          </p:cTn>
                        </p:par>
                        <p:par>
                          <p:cTn id="12" fill="hold">
                            <p:stCondLst>
                              <p:cond delay="1000"/>
                            </p:stCondLst>
                            <p:childTnLst>
                              <p:par>
                                <p:cTn id="13" presetID="22" presetClass="entr" presetSubtype="1" fill="hold" nodeType="after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wipe(up)">
                                      <p:cBhvr>
                                        <p:cTn id="15" dur="500"/>
                                        <p:tgtEl>
                                          <p:spTgt spid="28"/>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wipe(left)">
                                      <p:cBhvr>
                                        <p:cTn id="19" dur="500"/>
                                        <p:tgtEl>
                                          <p:spTgt spid="22"/>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wipe(left)">
                                      <p:cBhvr>
                                        <p:cTn id="23" dur="500"/>
                                        <p:tgtEl>
                                          <p:spTgt spid="19"/>
                                        </p:tgtEl>
                                      </p:cBhvr>
                                    </p:animEffect>
                                  </p:childTnLst>
                                </p:cTn>
                              </p:par>
                            </p:childTnLst>
                          </p:cTn>
                        </p:par>
                        <p:par>
                          <p:cTn id="24" fill="hold">
                            <p:stCondLst>
                              <p:cond delay="2500"/>
                            </p:stCondLst>
                            <p:childTnLst>
                              <p:par>
                                <p:cTn id="25" presetID="22" presetClass="entr" presetSubtype="1" fill="hold" nodeType="afterEffect">
                                  <p:stCondLst>
                                    <p:cond delay="0"/>
                                  </p:stCondLst>
                                  <p:childTnLst>
                                    <p:set>
                                      <p:cBhvr>
                                        <p:cTn id="26" dur="1" fill="hold">
                                          <p:stCondLst>
                                            <p:cond delay="0"/>
                                          </p:stCondLst>
                                        </p:cTn>
                                        <p:tgtEl>
                                          <p:spTgt spid="31"/>
                                        </p:tgtEl>
                                        <p:attrNameLst>
                                          <p:attrName>style.visibility</p:attrName>
                                        </p:attrNameLst>
                                      </p:cBhvr>
                                      <p:to>
                                        <p:strVal val="visible"/>
                                      </p:to>
                                    </p:set>
                                    <p:animEffect transition="in" filter="wipe(up)">
                                      <p:cBhvr>
                                        <p:cTn id="27" dur="500"/>
                                        <p:tgtEl>
                                          <p:spTgt spid="31"/>
                                        </p:tgtEl>
                                      </p:cBhvr>
                                    </p:animEffect>
                                  </p:childTnLst>
                                </p:cTn>
                              </p:par>
                            </p:childTnLst>
                          </p:cTn>
                        </p:par>
                        <p:par>
                          <p:cTn id="28" fill="hold">
                            <p:stCondLst>
                              <p:cond delay="3000"/>
                            </p:stCondLst>
                            <p:childTnLst>
                              <p:par>
                                <p:cTn id="29" presetID="22" presetClass="entr" presetSubtype="8" fill="hold" grpId="0" nodeType="afterEffect">
                                  <p:stCondLst>
                                    <p:cond delay="0"/>
                                  </p:stCondLst>
                                  <p:childTnLst>
                                    <p:set>
                                      <p:cBhvr>
                                        <p:cTn id="30" dur="1" fill="hold">
                                          <p:stCondLst>
                                            <p:cond delay="0"/>
                                          </p:stCondLst>
                                        </p:cTn>
                                        <p:tgtEl>
                                          <p:spTgt spid="23"/>
                                        </p:tgtEl>
                                        <p:attrNameLst>
                                          <p:attrName>style.visibility</p:attrName>
                                        </p:attrNameLst>
                                      </p:cBhvr>
                                      <p:to>
                                        <p:strVal val="visible"/>
                                      </p:to>
                                    </p:set>
                                    <p:animEffect transition="in" filter="wipe(left)">
                                      <p:cBhvr>
                                        <p:cTn id="31" dur="500"/>
                                        <p:tgtEl>
                                          <p:spTgt spid="23"/>
                                        </p:tgtEl>
                                      </p:cBhvr>
                                    </p:animEffect>
                                  </p:childTnLst>
                                </p:cTn>
                              </p:par>
                            </p:childTnLst>
                          </p:cTn>
                        </p:par>
                        <p:par>
                          <p:cTn id="32" fill="hold">
                            <p:stCondLst>
                              <p:cond delay="3500"/>
                            </p:stCondLst>
                            <p:childTnLst>
                              <p:par>
                                <p:cTn id="33" presetID="22" presetClass="entr" presetSubtype="8" fill="hold" grpId="0" nodeType="afterEffect">
                                  <p:stCondLst>
                                    <p:cond delay="0"/>
                                  </p:stCondLst>
                                  <p:childTnLst>
                                    <p:set>
                                      <p:cBhvr>
                                        <p:cTn id="34" dur="1" fill="hold">
                                          <p:stCondLst>
                                            <p:cond delay="0"/>
                                          </p:stCondLst>
                                        </p:cTn>
                                        <p:tgtEl>
                                          <p:spTgt spid="20"/>
                                        </p:tgtEl>
                                        <p:attrNameLst>
                                          <p:attrName>style.visibility</p:attrName>
                                        </p:attrNameLst>
                                      </p:cBhvr>
                                      <p:to>
                                        <p:strVal val="visible"/>
                                      </p:to>
                                    </p:set>
                                    <p:animEffect transition="in" filter="wipe(left)">
                                      <p:cBhvr>
                                        <p:cTn id="35"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0" grpId="0" animBg="1"/>
      <p:bldP spid="21" grpId="0" animBg="1"/>
      <p:bldP spid="22" grpId="0" animBg="1"/>
      <p:bldP spid="23"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4" name="圆角矩形 3"/>
          <p:cNvSpPr/>
          <p:nvPr/>
        </p:nvSpPr>
        <p:spPr>
          <a:xfrm>
            <a:off x="2096170" y="2581275"/>
            <a:ext cx="7999661" cy="1695450"/>
          </a:xfrm>
          <a:prstGeom prst="roundRect">
            <a:avLst/>
          </a:pr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dirty="0">
              <a:solidFill>
                <a:schemeClr val="tx1">
                  <a:lumMod val="85000"/>
                  <a:lumOff val="15000"/>
                </a:schemeClr>
              </a:solidFill>
              <a:latin typeface="造字工房悦黑（非商用）纤细体" pitchFamily="50" charset="-122"/>
              <a:ea typeface="造字工房悦黑（非商用）纤细体" pitchFamily="50" charset="-122"/>
            </a:endParaRPr>
          </a:p>
        </p:txBody>
      </p:sp>
      <p:sp>
        <p:nvSpPr>
          <p:cNvPr id="5" name="圆角矩形 4"/>
          <p:cNvSpPr/>
          <p:nvPr/>
        </p:nvSpPr>
        <p:spPr>
          <a:xfrm>
            <a:off x="9182660" y="1837079"/>
            <a:ext cx="5695950" cy="1207201"/>
          </a:xfrm>
          <a:prstGeom prst="roundRect">
            <a:avLst/>
          </a:pr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圆角矩形 5"/>
          <p:cNvSpPr/>
          <p:nvPr/>
        </p:nvSpPr>
        <p:spPr>
          <a:xfrm>
            <a:off x="-2686610" y="3775457"/>
            <a:ext cx="5695950" cy="1207201"/>
          </a:xfrm>
          <a:prstGeom prst="roundRect">
            <a:avLst/>
          </a:pr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4875155" y="3044280"/>
            <a:ext cx="2441694" cy="769441"/>
          </a:xfrm>
          <a:prstGeom prst="rect">
            <a:avLst/>
          </a:prstGeom>
        </p:spPr>
        <p:txBody>
          <a:bodyPr wrap="none">
            <a:spAutoFit/>
          </a:bodyPr>
          <a:lstStyle/>
          <a:p>
            <a:pPr algn="ctr"/>
            <a:r>
              <a:rPr lang="zh-TW" altLang="en-US" sz="4400" b="1" dirty="0">
                <a:solidFill>
                  <a:schemeClr val="tx1">
                    <a:lumMod val="85000"/>
                    <a:lumOff val="15000"/>
                  </a:schemeClr>
                </a:solidFill>
                <a:latin typeface="造字工房悦黑（非商用）纤细体" pitchFamily="50" charset="-122"/>
                <a:ea typeface="造字工房悦黑（非商用）纤细体" pitchFamily="50" charset="-122"/>
              </a:rPr>
              <a:t>系統架構</a:t>
            </a:r>
            <a:endParaRPr lang="zh-CN" altLang="en-US" sz="4400" b="1" dirty="0">
              <a:solidFill>
                <a:schemeClr val="tx1">
                  <a:lumMod val="85000"/>
                  <a:lumOff val="15000"/>
                </a:schemeClr>
              </a:solidFill>
              <a:latin typeface="造字工房悦黑（非商用）纤细体" pitchFamily="50" charset="-122"/>
              <a:ea typeface="造字工房悦黑（非商用）纤细体" pitchFamily="50" charset="-122"/>
            </a:endParaRPr>
          </a:p>
        </p:txBody>
      </p:sp>
    </p:spTree>
    <p:extLst>
      <p:ext uri="{BB962C8B-B14F-4D97-AF65-F5344CB8AC3E}">
        <p14:creationId xmlns:p14="http://schemas.microsoft.com/office/powerpoint/2010/main" val="257238225"/>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1000"/>
                                        <p:tgtEl>
                                          <p:spTgt spid="4"/>
                                        </p:tgtEl>
                                      </p:cBhvr>
                                    </p:animEffect>
                                  </p:childTnLst>
                                </p:cTn>
                              </p:par>
                            </p:childTnLst>
                          </p:cTn>
                        </p:par>
                        <p:par>
                          <p:cTn id="8" fill="hold">
                            <p:stCondLst>
                              <p:cond delay="1000"/>
                            </p:stCondLst>
                            <p:childTnLst>
                              <p:par>
                                <p:cTn id="9" presetID="16" presetClass="entr" presetSubtype="37"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barn(outVertical)">
                                      <p:cBhvr>
                                        <p:cTn id="11" dur="500"/>
                                        <p:tgtEl>
                                          <p:spTgt spid="8"/>
                                        </p:tgtEl>
                                      </p:cBhvr>
                                    </p:animEffect>
                                  </p:childTnLst>
                                </p:cTn>
                              </p:par>
                            </p:childTnLst>
                          </p:cTn>
                        </p:par>
                        <p:par>
                          <p:cTn id="12" fill="hold">
                            <p:stCondLst>
                              <p:cond delay="1500"/>
                            </p:stCondLst>
                            <p:childTnLst>
                              <p:par>
                                <p:cTn id="13" presetID="21" presetClass="entr" presetSubtype="1"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heel(1)">
                                      <p:cBhvr>
                                        <p:cTn id="15" dur="1250"/>
                                        <p:tgtEl>
                                          <p:spTgt spid="5"/>
                                        </p:tgtEl>
                                      </p:cBhvr>
                                    </p:animEffect>
                                  </p:childTnLst>
                                </p:cTn>
                              </p:par>
                              <p:par>
                                <p:cTn id="16" presetID="21" presetClass="entr" presetSubtype="1"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wheel(1)">
                                      <p:cBhvr>
                                        <p:cTn id="18"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783916" y="152400"/>
            <a:ext cx="3252796" cy="883920"/>
            <a:chOff x="-783916" y="152400"/>
            <a:chExt cx="2707965" cy="544656"/>
          </a:xfrm>
        </p:grpSpPr>
        <p:sp>
          <p:nvSpPr>
            <p:cNvPr id="6" name="圆角矩形 5"/>
            <p:cNvSpPr/>
            <p:nvPr/>
          </p:nvSpPr>
          <p:spPr>
            <a:xfrm>
              <a:off x="-783916" y="152400"/>
              <a:ext cx="2707965" cy="544656"/>
            </a:xfrm>
            <a:prstGeom prst="roundRect">
              <a:avLst/>
            </a:pr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dirty="0">
                <a:solidFill>
                  <a:schemeClr val="tx1">
                    <a:lumMod val="85000"/>
                    <a:lumOff val="15000"/>
                  </a:schemeClr>
                </a:solidFill>
                <a:latin typeface="造字工房悦黑（非商用）纤细体" pitchFamily="50" charset="-122"/>
                <a:ea typeface="造字工房悦黑（非商用）纤细体" pitchFamily="50" charset="-122"/>
              </a:endParaRPr>
            </a:p>
          </p:txBody>
        </p:sp>
        <p:sp>
          <p:nvSpPr>
            <p:cNvPr id="7" name="矩形 6"/>
            <p:cNvSpPr/>
            <p:nvPr/>
          </p:nvSpPr>
          <p:spPr>
            <a:xfrm>
              <a:off x="57729" y="225599"/>
              <a:ext cx="1691086" cy="398258"/>
            </a:xfrm>
            <a:prstGeom prst="rect">
              <a:avLst/>
            </a:prstGeom>
          </p:spPr>
          <p:txBody>
            <a:bodyPr wrap="none">
              <a:spAutoFit/>
            </a:bodyPr>
            <a:lstStyle/>
            <a:p>
              <a:pPr algn="ctr"/>
              <a:r>
                <a:rPr lang="zh-TW" altLang="en-US" sz="3600" b="1" dirty="0">
                  <a:solidFill>
                    <a:schemeClr val="tx1">
                      <a:lumMod val="85000"/>
                      <a:lumOff val="15000"/>
                    </a:schemeClr>
                  </a:solidFill>
                  <a:latin typeface="造字工房悦黑（非商用）纤细体" pitchFamily="50" charset="-122"/>
                  <a:ea typeface="造字工房悦黑（非商用）纤细体" pitchFamily="50" charset="-122"/>
                </a:rPr>
                <a:t>網頁架構</a:t>
              </a:r>
              <a:endParaRPr lang="zh-CN" altLang="en-US" sz="3600" b="1" dirty="0">
                <a:solidFill>
                  <a:schemeClr val="tx1">
                    <a:lumMod val="85000"/>
                    <a:lumOff val="15000"/>
                  </a:schemeClr>
                </a:solidFill>
                <a:latin typeface="造字工房悦黑（非商用）纤细体" pitchFamily="50" charset="-122"/>
                <a:ea typeface="造字工房悦黑（非商用）纤细体" pitchFamily="50" charset="-122"/>
              </a:endParaRPr>
            </a:p>
          </p:txBody>
        </p:sp>
      </p:grpSp>
      <p:graphicFrame>
        <p:nvGraphicFramePr>
          <p:cNvPr id="5" name="資料庫圖表 4">
            <a:extLst>
              <a:ext uri="{FF2B5EF4-FFF2-40B4-BE49-F238E27FC236}">
                <a16:creationId xmlns:a16="http://schemas.microsoft.com/office/drawing/2014/main" id="{4C8C0122-47EC-4512-A892-177BFB5FBF6B}"/>
              </a:ext>
            </a:extLst>
          </p:cNvPr>
          <p:cNvGraphicFramePr/>
          <p:nvPr>
            <p:extLst>
              <p:ext uri="{D42A27DB-BD31-4B8C-83A1-F6EECF244321}">
                <p14:modId xmlns:p14="http://schemas.microsoft.com/office/powerpoint/2010/main" val="3163449803"/>
              </p:ext>
            </p:extLst>
          </p:nvPr>
        </p:nvGraphicFramePr>
        <p:xfrm>
          <a:off x="2032000" y="1036320"/>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0323807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2000"/>
                                        <p:tgtEl>
                                          <p:spTgt spid="2"/>
                                        </p:tgtEl>
                                      </p:cBhvr>
                                    </p:animEffect>
                                  </p:childTnLst>
                                </p:cTn>
                              </p:par>
                            </p:childTnLst>
                          </p:cTn>
                        </p:par>
                        <p:par>
                          <p:cTn id="8" fill="hold">
                            <p:stCondLst>
                              <p:cond delay="2000"/>
                            </p:stCondLst>
                            <p:childTnLst>
                              <p:par>
                                <p:cTn id="9" presetID="6" presetClass="entr" presetSubtype="16"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circle(in)">
                                      <p:cBhvr>
                                        <p:cTn id="11"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4" name="圆角矩形 3"/>
          <p:cNvSpPr/>
          <p:nvPr/>
        </p:nvSpPr>
        <p:spPr>
          <a:xfrm>
            <a:off x="2096170" y="2581275"/>
            <a:ext cx="7999661" cy="1695450"/>
          </a:xfrm>
          <a:prstGeom prst="roundRect">
            <a:avLst/>
          </a:pr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dirty="0">
              <a:solidFill>
                <a:schemeClr val="tx1">
                  <a:lumMod val="85000"/>
                  <a:lumOff val="15000"/>
                </a:schemeClr>
              </a:solidFill>
              <a:latin typeface="造字工房悦黑（非商用）纤细体" pitchFamily="50" charset="-122"/>
              <a:ea typeface="造字工房悦黑（非商用）纤细体" pitchFamily="50" charset="-122"/>
            </a:endParaRPr>
          </a:p>
        </p:txBody>
      </p:sp>
      <p:sp>
        <p:nvSpPr>
          <p:cNvPr id="5" name="圆角矩形 4"/>
          <p:cNvSpPr/>
          <p:nvPr/>
        </p:nvSpPr>
        <p:spPr>
          <a:xfrm>
            <a:off x="9182660" y="1837079"/>
            <a:ext cx="5695950" cy="1207201"/>
          </a:xfrm>
          <a:prstGeom prst="roundRect">
            <a:avLst/>
          </a:pr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圆角矩形 5"/>
          <p:cNvSpPr/>
          <p:nvPr/>
        </p:nvSpPr>
        <p:spPr>
          <a:xfrm>
            <a:off x="-2686610" y="3775457"/>
            <a:ext cx="5695950" cy="1207201"/>
          </a:xfrm>
          <a:prstGeom prst="roundRect">
            <a:avLst/>
          </a:pr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4871947" y="3044280"/>
            <a:ext cx="2448106" cy="769441"/>
          </a:xfrm>
          <a:prstGeom prst="rect">
            <a:avLst/>
          </a:prstGeom>
        </p:spPr>
        <p:txBody>
          <a:bodyPr wrap="none">
            <a:spAutoFit/>
          </a:bodyPr>
          <a:lstStyle/>
          <a:p>
            <a:pPr algn="ctr"/>
            <a:r>
              <a:rPr lang="zh-TW" altLang="en-US" sz="4400" b="1" dirty="0">
                <a:solidFill>
                  <a:schemeClr val="tx1">
                    <a:lumMod val="85000"/>
                    <a:lumOff val="15000"/>
                  </a:schemeClr>
                </a:solidFill>
                <a:latin typeface="造字工房悦黑（非商用）纤细体" pitchFamily="50" charset="-122"/>
                <a:ea typeface="造字工房悦黑（非商用）纤细体" pitchFamily="50" charset="-122"/>
              </a:rPr>
              <a:t>核心功能</a:t>
            </a:r>
            <a:endParaRPr lang="zh-CN" altLang="en-US" sz="4400" b="1" dirty="0">
              <a:solidFill>
                <a:schemeClr val="tx1">
                  <a:lumMod val="85000"/>
                  <a:lumOff val="15000"/>
                </a:schemeClr>
              </a:solidFill>
              <a:latin typeface="造字工房悦黑（非商用）纤细体" pitchFamily="50" charset="-122"/>
              <a:ea typeface="造字工房悦黑（非商用）纤细体" pitchFamily="50" charset="-122"/>
            </a:endParaRPr>
          </a:p>
        </p:txBody>
      </p:sp>
    </p:spTree>
    <p:extLst>
      <p:ext uri="{BB962C8B-B14F-4D97-AF65-F5344CB8AC3E}">
        <p14:creationId xmlns:p14="http://schemas.microsoft.com/office/powerpoint/2010/main" val="1654615609"/>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1000"/>
                                        <p:tgtEl>
                                          <p:spTgt spid="4"/>
                                        </p:tgtEl>
                                      </p:cBhvr>
                                    </p:animEffect>
                                  </p:childTnLst>
                                </p:cTn>
                              </p:par>
                            </p:childTnLst>
                          </p:cTn>
                        </p:par>
                        <p:par>
                          <p:cTn id="8" fill="hold">
                            <p:stCondLst>
                              <p:cond delay="1000"/>
                            </p:stCondLst>
                            <p:childTnLst>
                              <p:par>
                                <p:cTn id="9" presetID="16" presetClass="entr" presetSubtype="37"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barn(outVertical)">
                                      <p:cBhvr>
                                        <p:cTn id="11" dur="500"/>
                                        <p:tgtEl>
                                          <p:spTgt spid="8"/>
                                        </p:tgtEl>
                                      </p:cBhvr>
                                    </p:animEffect>
                                  </p:childTnLst>
                                </p:cTn>
                              </p:par>
                            </p:childTnLst>
                          </p:cTn>
                        </p:par>
                        <p:par>
                          <p:cTn id="12" fill="hold">
                            <p:stCondLst>
                              <p:cond delay="1500"/>
                            </p:stCondLst>
                            <p:childTnLst>
                              <p:par>
                                <p:cTn id="13" presetID="21" presetClass="entr" presetSubtype="1"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heel(1)">
                                      <p:cBhvr>
                                        <p:cTn id="15" dur="1250"/>
                                        <p:tgtEl>
                                          <p:spTgt spid="5"/>
                                        </p:tgtEl>
                                      </p:cBhvr>
                                    </p:animEffect>
                                  </p:childTnLst>
                                </p:cTn>
                              </p:par>
                              <p:par>
                                <p:cTn id="16" presetID="21" presetClass="entr" presetSubtype="1"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wheel(1)">
                                      <p:cBhvr>
                                        <p:cTn id="18"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8"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grpSp>
        <p:nvGrpSpPr>
          <p:cNvPr id="2" name="组合 1"/>
          <p:cNvGrpSpPr/>
          <p:nvPr/>
        </p:nvGrpSpPr>
        <p:grpSpPr>
          <a:xfrm>
            <a:off x="-783916" y="152400"/>
            <a:ext cx="3252796" cy="883920"/>
            <a:chOff x="-783916" y="152400"/>
            <a:chExt cx="2707965" cy="544656"/>
          </a:xfrm>
        </p:grpSpPr>
        <p:sp>
          <p:nvSpPr>
            <p:cNvPr id="6" name="圆角矩形 5"/>
            <p:cNvSpPr/>
            <p:nvPr/>
          </p:nvSpPr>
          <p:spPr>
            <a:xfrm>
              <a:off x="-783916" y="152400"/>
              <a:ext cx="2707965" cy="544656"/>
            </a:xfrm>
            <a:prstGeom prst="roundRect">
              <a:avLst/>
            </a:pr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dirty="0">
                <a:solidFill>
                  <a:schemeClr val="tx1">
                    <a:lumMod val="85000"/>
                    <a:lumOff val="15000"/>
                  </a:schemeClr>
                </a:solidFill>
                <a:latin typeface="造字工房悦黑（非商用）纤细体" pitchFamily="50" charset="-122"/>
                <a:ea typeface="造字工房悦黑（非商用）纤细体" pitchFamily="50" charset="-122"/>
              </a:endParaRPr>
            </a:p>
          </p:txBody>
        </p:sp>
        <p:sp>
          <p:nvSpPr>
            <p:cNvPr id="7" name="矩形 6"/>
            <p:cNvSpPr/>
            <p:nvPr/>
          </p:nvSpPr>
          <p:spPr>
            <a:xfrm>
              <a:off x="55056" y="225599"/>
              <a:ext cx="1696424" cy="398258"/>
            </a:xfrm>
            <a:prstGeom prst="rect">
              <a:avLst/>
            </a:prstGeom>
          </p:spPr>
          <p:txBody>
            <a:bodyPr wrap="none">
              <a:spAutoFit/>
            </a:bodyPr>
            <a:lstStyle/>
            <a:p>
              <a:pPr algn="ctr"/>
              <a:r>
                <a:rPr lang="zh-TW" altLang="en-US" sz="3600" b="1" dirty="0">
                  <a:solidFill>
                    <a:schemeClr val="tx1">
                      <a:lumMod val="85000"/>
                      <a:lumOff val="15000"/>
                    </a:schemeClr>
                  </a:solidFill>
                  <a:latin typeface="造字工房悦黑（非商用）纤细体" pitchFamily="50" charset="-122"/>
                  <a:ea typeface="造字工房悦黑（非商用）纤细体" pitchFamily="50" charset="-122"/>
                </a:rPr>
                <a:t>核心功能</a:t>
              </a:r>
              <a:endParaRPr lang="zh-CN" altLang="en-US" sz="3600" b="1" dirty="0">
                <a:solidFill>
                  <a:schemeClr val="tx1">
                    <a:lumMod val="85000"/>
                    <a:lumOff val="15000"/>
                  </a:schemeClr>
                </a:solidFill>
                <a:latin typeface="造字工房悦黑（非商用）纤细体" pitchFamily="50" charset="-122"/>
                <a:ea typeface="造字工房悦黑（非商用）纤细体" pitchFamily="50" charset="-122"/>
              </a:endParaRPr>
            </a:p>
          </p:txBody>
        </p:sp>
      </p:grpSp>
      <p:grpSp>
        <p:nvGrpSpPr>
          <p:cNvPr id="33" name="群組 32"/>
          <p:cNvGrpSpPr/>
          <p:nvPr/>
        </p:nvGrpSpPr>
        <p:grpSpPr>
          <a:xfrm>
            <a:off x="2967990" y="2281128"/>
            <a:ext cx="6256020" cy="2295745"/>
            <a:chOff x="3414377" y="2267348"/>
            <a:chExt cx="5618412" cy="2061765"/>
          </a:xfrm>
        </p:grpSpPr>
        <p:grpSp>
          <p:nvGrpSpPr>
            <p:cNvPr id="24" name="群組 23"/>
            <p:cNvGrpSpPr/>
            <p:nvPr/>
          </p:nvGrpSpPr>
          <p:grpSpPr>
            <a:xfrm>
              <a:off x="5195888" y="2528888"/>
              <a:ext cx="1800225" cy="1800225"/>
              <a:chOff x="5208245" y="2244683"/>
              <a:chExt cx="1800225" cy="1800225"/>
            </a:xfrm>
          </p:grpSpPr>
          <p:sp>
            <p:nvSpPr>
              <p:cNvPr id="22" name="矩形 21"/>
              <p:cNvSpPr/>
              <p:nvPr/>
            </p:nvSpPr>
            <p:spPr>
              <a:xfrm rot="2700000">
                <a:off x="5208245" y="2244683"/>
                <a:ext cx="1800225" cy="1800225"/>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pic>
            <p:nvPicPr>
              <p:cNvPr id="23" name="圖片 22"/>
              <p:cNvPicPr>
                <a:picLocks noChangeAspect="1"/>
              </p:cNvPicPr>
              <p:nvPr/>
            </p:nvPicPr>
            <p:blipFill rotWithShape="1">
              <a:blip r:embed="rId2">
                <a:extLst>
                  <a:ext uri="{BEBA8EAE-BF5A-486C-A8C5-ECC9F3942E4B}">
                    <a14:imgProps xmlns:a14="http://schemas.microsoft.com/office/drawing/2010/main">
                      <a14:imgLayer r:embed="rId3">
                        <a14:imgEffect>
                          <a14:backgroundRemoval t="19149" b="86383" l="1626" r="27805"/>
                        </a14:imgEffect>
                      </a14:imgLayer>
                    </a14:imgProps>
                  </a:ext>
                  <a:ext uri="{28A0092B-C50C-407E-A947-70E740481C1C}">
                    <a14:useLocalDpi xmlns:a14="http://schemas.microsoft.com/office/drawing/2010/main" val="0"/>
                  </a:ext>
                </a:extLst>
              </a:blip>
              <a:srcRect l="2450" t="13928" r="71028" b="11992"/>
              <a:stretch/>
            </p:blipFill>
            <p:spPr>
              <a:xfrm>
                <a:off x="5488651" y="2481514"/>
                <a:ext cx="1242889" cy="1326562"/>
              </a:xfrm>
              <a:prstGeom prst="rect">
                <a:avLst/>
              </a:prstGeom>
            </p:spPr>
          </p:pic>
        </p:grpSp>
        <p:grpSp>
          <p:nvGrpSpPr>
            <p:cNvPr id="32" name="群組 31"/>
            <p:cNvGrpSpPr/>
            <p:nvPr/>
          </p:nvGrpSpPr>
          <p:grpSpPr>
            <a:xfrm>
              <a:off x="6626721" y="3659542"/>
              <a:ext cx="2406068" cy="523220"/>
              <a:chOff x="6626721" y="3659542"/>
              <a:chExt cx="2406068" cy="523220"/>
            </a:xfrm>
          </p:grpSpPr>
          <p:sp>
            <p:nvSpPr>
              <p:cNvPr id="20" name="矩形 19"/>
              <p:cNvSpPr/>
              <p:nvPr/>
            </p:nvSpPr>
            <p:spPr>
              <a:xfrm>
                <a:off x="7019276" y="3659542"/>
                <a:ext cx="1620957" cy="523220"/>
              </a:xfrm>
              <a:prstGeom prst="rect">
                <a:avLst/>
              </a:prstGeom>
            </p:spPr>
            <p:txBody>
              <a:bodyPr wrap="none">
                <a:spAutoFit/>
              </a:bodyPr>
              <a:lstStyle/>
              <a:p>
                <a:pPr algn="ctr"/>
                <a:r>
                  <a:rPr lang="zh-TW" altLang="en-US" sz="2800" dirty="0">
                    <a:latin typeface="造字工房悦黑体验版纤细体" pitchFamily="50" charset="-122"/>
                    <a:ea typeface="造字工房悦黑体验版纤细体" pitchFamily="50" charset="-122"/>
                  </a:rPr>
                  <a:t>寵物記帳</a:t>
                </a:r>
                <a:endParaRPr lang="zh-CN" altLang="en-US" sz="2800" dirty="0">
                  <a:latin typeface="造字工房悦黑体验版纤细体" pitchFamily="50" charset="-122"/>
                  <a:ea typeface="造字工房悦黑体验版纤细体" pitchFamily="50" charset="-122"/>
                </a:endParaRPr>
              </a:p>
            </p:txBody>
          </p:sp>
          <p:cxnSp>
            <p:nvCxnSpPr>
              <p:cNvPr id="26" name="直線接點 25"/>
              <p:cNvCxnSpPr/>
              <p:nvPr/>
            </p:nvCxnSpPr>
            <p:spPr>
              <a:xfrm>
                <a:off x="6626721" y="4182762"/>
                <a:ext cx="2406068" cy="0"/>
              </a:xfrm>
              <a:prstGeom prst="line">
                <a:avLst/>
              </a:prstGeom>
              <a:ln w="38100">
                <a:solidFill>
                  <a:srgbClr val="1F1A17"/>
                </a:solidFill>
              </a:ln>
            </p:spPr>
            <p:style>
              <a:lnRef idx="1">
                <a:schemeClr val="accent3"/>
              </a:lnRef>
              <a:fillRef idx="0">
                <a:schemeClr val="accent3"/>
              </a:fillRef>
              <a:effectRef idx="0">
                <a:schemeClr val="accent3"/>
              </a:effectRef>
              <a:fontRef idx="minor">
                <a:schemeClr val="tx1"/>
              </a:fontRef>
            </p:style>
          </p:cxnSp>
        </p:grpSp>
        <p:grpSp>
          <p:nvGrpSpPr>
            <p:cNvPr id="31" name="群組 30"/>
            <p:cNvGrpSpPr/>
            <p:nvPr/>
          </p:nvGrpSpPr>
          <p:grpSpPr>
            <a:xfrm>
              <a:off x="3414377" y="2267348"/>
              <a:ext cx="2047722" cy="523220"/>
              <a:chOff x="3414377" y="2267348"/>
              <a:chExt cx="2047722" cy="523220"/>
            </a:xfrm>
          </p:grpSpPr>
          <p:sp>
            <p:nvSpPr>
              <p:cNvPr id="28" name="矩形 27"/>
              <p:cNvSpPr/>
              <p:nvPr/>
            </p:nvSpPr>
            <p:spPr>
              <a:xfrm>
                <a:off x="3870409" y="2267348"/>
                <a:ext cx="1133274" cy="469894"/>
              </a:xfrm>
              <a:prstGeom prst="rect">
                <a:avLst/>
              </a:prstGeom>
            </p:spPr>
            <p:txBody>
              <a:bodyPr wrap="none">
                <a:spAutoFit/>
              </a:bodyPr>
              <a:lstStyle/>
              <a:p>
                <a:pPr algn="ctr"/>
                <a:r>
                  <a:rPr lang="zh-TW" altLang="en-US" sz="2800" dirty="0">
                    <a:latin typeface="造字工房悦黑体验版纤细体" pitchFamily="50" charset="-122"/>
                    <a:ea typeface="造字工房悦黑体验版纤细体" pitchFamily="50" charset="-122"/>
                  </a:rPr>
                  <a:t>行事曆</a:t>
                </a:r>
                <a:endParaRPr lang="zh-CN" altLang="en-US" sz="2800" dirty="0">
                  <a:latin typeface="造字工房悦黑体验版纤细体" pitchFamily="50" charset="-122"/>
                  <a:ea typeface="造字工房悦黑体验版纤细体" pitchFamily="50" charset="-122"/>
                </a:endParaRPr>
              </a:p>
            </p:txBody>
          </p:sp>
          <p:cxnSp>
            <p:nvCxnSpPr>
              <p:cNvPr id="29" name="直線接點 28"/>
              <p:cNvCxnSpPr/>
              <p:nvPr/>
            </p:nvCxnSpPr>
            <p:spPr>
              <a:xfrm>
                <a:off x="3414377" y="2790568"/>
                <a:ext cx="2047722" cy="0"/>
              </a:xfrm>
              <a:prstGeom prst="line">
                <a:avLst/>
              </a:prstGeom>
              <a:ln w="38100">
                <a:solidFill>
                  <a:srgbClr val="1F1A17"/>
                </a:solidFill>
              </a:ln>
            </p:spPr>
            <p:style>
              <a:lnRef idx="1">
                <a:schemeClr val="accent3"/>
              </a:lnRef>
              <a:fillRef idx="0">
                <a:schemeClr val="accent3"/>
              </a:fillRef>
              <a:effectRef idx="0">
                <a:schemeClr val="accent3"/>
              </a:effectRef>
              <a:fontRef idx="minor">
                <a:schemeClr val="tx1"/>
              </a:fontRef>
            </p:style>
          </p:cxnSp>
        </p:grpSp>
      </p:grpSp>
    </p:spTree>
    <p:extLst>
      <p:ext uri="{BB962C8B-B14F-4D97-AF65-F5344CB8AC3E}">
        <p14:creationId xmlns:p14="http://schemas.microsoft.com/office/powerpoint/2010/main" val="166272478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4" name="圆角矩形 3"/>
          <p:cNvSpPr/>
          <p:nvPr/>
        </p:nvSpPr>
        <p:spPr>
          <a:xfrm>
            <a:off x="2096170" y="2581275"/>
            <a:ext cx="7999661" cy="1695450"/>
          </a:xfrm>
          <a:prstGeom prst="roundRect">
            <a:avLst/>
          </a:pr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dirty="0">
              <a:solidFill>
                <a:schemeClr val="tx1">
                  <a:lumMod val="85000"/>
                  <a:lumOff val="15000"/>
                </a:schemeClr>
              </a:solidFill>
              <a:latin typeface="造字工房悦黑（非商用）纤细体" pitchFamily="50" charset="-122"/>
              <a:ea typeface="造字工房悦黑（非商用）纤细体" pitchFamily="50" charset="-122"/>
            </a:endParaRPr>
          </a:p>
        </p:txBody>
      </p:sp>
      <p:sp>
        <p:nvSpPr>
          <p:cNvPr id="5" name="圆角矩形 4"/>
          <p:cNvSpPr/>
          <p:nvPr/>
        </p:nvSpPr>
        <p:spPr>
          <a:xfrm>
            <a:off x="9182660" y="1837079"/>
            <a:ext cx="5695950" cy="1207201"/>
          </a:xfrm>
          <a:prstGeom prst="roundRect">
            <a:avLst/>
          </a:pr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圆角矩形 5"/>
          <p:cNvSpPr/>
          <p:nvPr/>
        </p:nvSpPr>
        <p:spPr>
          <a:xfrm>
            <a:off x="-2686610" y="3775457"/>
            <a:ext cx="5695950" cy="1207201"/>
          </a:xfrm>
          <a:prstGeom prst="roundRect">
            <a:avLst/>
          </a:pr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4870344" y="3044280"/>
            <a:ext cx="2451312" cy="769441"/>
          </a:xfrm>
          <a:prstGeom prst="rect">
            <a:avLst/>
          </a:prstGeom>
        </p:spPr>
        <p:txBody>
          <a:bodyPr wrap="none">
            <a:spAutoFit/>
          </a:bodyPr>
          <a:lstStyle/>
          <a:p>
            <a:pPr algn="ctr"/>
            <a:r>
              <a:rPr lang="zh-TW" altLang="en-US" sz="4400" b="1" dirty="0">
                <a:solidFill>
                  <a:schemeClr val="tx1">
                    <a:lumMod val="85000"/>
                    <a:lumOff val="15000"/>
                  </a:schemeClr>
                </a:solidFill>
                <a:latin typeface="造字工房悦黑（非商用）纤细体" pitchFamily="50" charset="-122"/>
                <a:ea typeface="造字工房悦黑（非商用）纤细体" pitchFamily="50" charset="-122"/>
              </a:rPr>
              <a:t>網頁</a:t>
            </a:r>
            <a:r>
              <a:rPr lang="en-US" altLang="zh-TW" sz="4400" b="1" dirty="0">
                <a:solidFill>
                  <a:schemeClr val="tx1">
                    <a:lumMod val="85000"/>
                    <a:lumOff val="15000"/>
                  </a:schemeClr>
                </a:solidFill>
                <a:latin typeface="造字工房悦黑（非商用）纤细体" pitchFamily="50" charset="-122"/>
                <a:ea typeface="造字工房悦黑（非商用）纤细体" pitchFamily="50" charset="-122"/>
              </a:rPr>
              <a:t>Demo</a:t>
            </a:r>
            <a:endParaRPr lang="zh-CN" altLang="en-US" sz="4400" b="1" dirty="0">
              <a:solidFill>
                <a:schemeClr val="tx1">
                  <a:lumMod val="85000"/>
                  <a:lumOff val="15000"/>
                </a:schemeClr>
              </a:solidFill>
              <a:latin typeface="造字工房悦黑（非商用）纤细体" pitchFamily="50" charset="-122"/>
              <a:ea typeface="造字工房悦黑（非商用）纤细体" pitchFamily="50" charset="-122"/>
            </a:endParaRPr>
          </a:p>
        </p:txBody>
      </p:sp>
    </p:spTree>
    <p:extLst>
      <p:ext uri="{BB962C8B-B14F-4D97-AF65-F5344CB8AC3E}">
        <p14:creationId xmlns:p14="http://schemas.microsoft.com/office/powerpoint/2010/main" val="3982164795"/>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1000"/>
                                        <p:tgtEl>
                                          <p:spTgt spid="4"/>
                                        </p:tgtEl>
                                      </p:cBhvr>
                                    </p:animEffect>
                                  </p:childTnLst>
                                </p:cTn>
                              </p:par>
                            </p:childTnLst>
                          </p:cTn>
                        </p:par>
                        <p:par>
                          <p:cTn id="8" fill="hold">
                            <p:stCondLst>
                              <p:cond delay="1000"/>
                            </p:stCondLst>
                            <p:childTnLst>
                              <p:par>
                                <p:cTn id="9" presetID="16" presetClass="entr" presetSubtype="37"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barn(outVertical)">
                                      <p:cBhvr>
                                        <p:cTn id="11" dur="500"/>
                                        <p:tgtEl>
                                          <p:spTgt spid="8"/>
                                        </p:tgtEl>
                                      </p:cBhvr>
                                    </p:animEffect>
                                  </p:childTnLst>
                                </p:cTn>
                              </p:par>
                            </p:childTnLst>
                          </p:cTn>
                        </p:par>
                        <p:par>
                          <p:cTn id="12" fill="hold">
                            <p:stCondLst>
                              <p:cond delay="1500"/>
                            </p:stCondLst>
                            <p:childTnLst>
                              <p:par>
                                <p:cTn id="13" presetID="21" presetClass="entr" presetSubtype="1"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heel(1)">
                                      <p:cBhvr>
                                        <p:cTn id="15" dur="1250"/>
                                        <p:tgtEl>
                                          <p:spTgt spid="5"/>
                                        </p:tgtEl>
                                      </p:cBhvr>
                                    </p:animEffect>
                                  </p:childTnLst>
                                </p:cTn>
                              </p:par>
                              <p:par>
                                <p:cTn id="16" presetID="21" presetClass="entr" presetSubtype="1"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wheel(1)">
                                      <p:cBhvr>
                                        <p:cTn id="18"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8" grpId="0"/>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984</TotalTime>
  <Words>347</Words>
  <Application>Microsoft Office PowerPoint</Application>
  <PresentationFormat>寬螢幕</PresentationFormat>
  <Paragraphs>66</Paragraphs>
  <Slides>15</Slides>
  <Notes>2</Notes>
  <HiddenSlides>0</HiddenSlides>
  <MMClips>1</MMClips>
  <ScaleCrop>false</ScaleCrop>
  <HeadingPairs>
    <vt:vector size="6" baseType="variant">
      <vt:variant>
        <vt:lpstr>使用字型</vt:lpstr>
      </vt:variant>
      <vt:variant>
        <vt:i4>11</vt:i4>
      </vt:variant>
      <vt:variant>
        <vt:lpstr>佈景主題</vt:lpstr>
      </vt:variant>
      <vt:variant>
        <vt:i4>1</vt:i4>
      </vt:variant>
      <vt:variant>
        <vt:lpstr>投影片標題</vt:lpstr>
      </vt:variant>
      <vt:variant>
        <vt:i4>15</vt:i4>
      </vt:variant>
    </vt:vector>
  </HeadingPairs>
  <TitlesOfParts>
    <vt:vector size="27" baseType="lpstr">
      <vt:lpstr>等线</vt:lpstr>
      <vt:lpstr>等线 Light</vt:lpstr>
      <vt:lpstr>宋体</vt:lpstr>
      <vt:lpstr>张海山锐线体简</vt:lpstr>
      <vt:lpstr>思源黑体 CN Light</vt:lpstr>
      <vt:lpstr>思源黑体 CN Medium</vt:lpstr>
      <vt:lpstr>造字工房悦黑（非商用）纤细体</vt:lpstr>
      <vt:lpstr>造字工房悦黑体验版纤细体</vt:lpstr>
      <vt:lpstr>新細明體</vt:lpstr>
      <vt:lpstr>Arial</vt:lpstr>
      <vt:lpstr>Calibri</vt:lpstr>
      <vt:lpstr>Office 主题​​</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zh6012</cp:lastModifiedBy>
  <cp:revision>89</cp:revision>
  <dcterms:created xsi:type="dcterms:W3CDTF">2016-01-09T02:49:43Z</dcterms:created>
  <dcterms:modified xsi:type="dcterms:W3CDTF">2021-11-30T15:39:09Z</dcterms:modified>
</cp:coreProperties>
</file>